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49598f9e3741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0d671ee0b048d6"/>
  </p:sldMasterIdLst>
  <p:sldIdLst>
    <p:sldId xmlns:r="http://schemas.openxmlformats.org/officeDocument/2006/relationships" id="256" r:id="Rddda622dc01949ed"/>
    <p:sldId xmlns:r="http://schemas.openxmlformats.org/officeDocument/2006/relationships" id="257" r:id="R08ded635b9114155"/>
    <p:sldId xmlns:r="http://schemas.openxmlformats.org/officeDocument/2006/relationships" id="258" r:id="Re994c62aabc14343"/>
    <p:sldId xmlns:r="http://schemas.openxmlformats.org/officeDocument/2006/relationships" id="259" r:id="Ree22418ccc2d45bd"/>
    <p:sldId xmlns:r="http://schemas.openxmlformats.org/officeDocument/2006/relationships" id="260" r:id="R555563a93d2d4358"/>
    <p:sldId xmlns:r="http://schemas.openxmlformats.org/officeDocument/2006/relationships" id="261" r:id="Rdcee8b05f76c4615"/>
    <p:sldId xmlns:r="http://schemas.openxmlformats.org/officeDocument/2006/relationships" id="262" r:id="R4891e9b9646e4c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d671ee0b048d6" /><Relationship Type="http://schemas.openxmlformats.org/officeDocument/2006/relationships/slide" Target="/ppt/slides/slide1.xml" Id="Rddda622dc01949ed" /><Relationship Type="http://schemas.openxmlformats.org/officeDocument/2006/relationships/slide" Target="/ppt/slides/slide2.xml" Id="R08ded635b9114155" /><Relationship Type="http://schemas.openxmlformats.org/officeDocument/2006/relationships/slide" Target="/ppt/slides/slide3.xml" Id="Re994c62aabc14343" /><Relationship Type="http://schemas.openxmlformats.org/officeDocument/2006/relationships/slide" Target="/ppt/slides/slide4.xml" Id="Ree22418ccc2d45bd" /><Relationship Type="http://schemas.openxmlformats.org/officeDocument/2006/relationships/slide" Target="/ppt/slides/slide5.xml" Id="R555563a93d2d4358" /><Relationship Type="http://schemas.openxmlformats.org/officeDocument/2006/relationships/slide" Target="/ppt/slides/slide6.xml" Id="Rdcee8b05f76c4615" /><Relationship Type="http://schemas.openxmlformats.org/officeDocument/2006/relationships/slide" Target="/ppt/slides/slide7.xml" Id="R4891e9b9646e4c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8d0c2417394b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4145835224397" /><Relationship Type="http://schemas.openxmlformats.org/officeDocument/2006/relationships/theme" Target="/ppt/slideMasters/theme/theme1.xml" Id="R15e247d8ad2848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341458352243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a9cc4426e48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dc22010344a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27fba9b2748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dce92647742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32955744749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0aecbc49f4a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d9bf9905f49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FJORD LINE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FJORD LINE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−353 254 741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−353 196 075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101 098 184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101 129 871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FJORD LINE HOLDING AS</a:t>
            </a:r>
          </a:p>
        </p:txBody>
      </p:sp>
    </p:spTree>
  </p:cSld>
  <p:clrMapOvr>
    <a:masterClrMapping xmlns:a="http://schemas.openxmlformats.org/drawingml/2006/main"/>
  </p:clrMapOvr>
</p:sld>
</file>