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b5fa686b546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70f0ba0414be9"/>
  </p:sldMasterIdLst>
  <p:sldIdLst>
    <p:sldId xmlns:r="http://schemas.openxmlformats.org/officeDocument/2006/relationships" id="256" r:id="Rf8c993c9aace4cc6"/>
    <p:sldId xmlns:r="http://schemas.openxmlformats.org/officeDocument/2006/relationships" id="257" r:id="R6d1efbb0d8164583"/>
    <p:sldId xmlns:r="http://schemas.openxmlformats.org/officeDocument/2006/relationships" id="258" r:id="R3e69b871c91148a0"/>
    <p:sldId xmlns:r="http://schemas.openxmlformats.org/officeDocument/2006/relationships" id="259" r:id="R561db24f5de3415b"/>
    <p:sldId xmlns:r="http://schemas.openxmlformats.org/officeDocument/2006/relationships" id="260" r:id="R279f5723749f4c48"/>
    <p:sldId xmlns:r="http://schemas.openxmlformats.org/officeDocument/2006/relationships" id="261" r:id="R22e2d646c8d54ed5"/>
    <p:sldId xmlns:r="http://schemas.openxmlformats.org/officeDocument/2006/relationships" id="262" r:id="Rd6cc80e37dd44c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70f0ba0414be9" /><Relationship Type="http://schemas.openxmlformats.org/officeDocument/2006/relationships/slide" Target="/ppt/slides/slide1.xml" Id="Rf8c993c9aace4cc6" /><Relationship Type="http://schemas.openxmlformats.org/officeDocument/2006/relationships/slide" Target="/ppt/slides/slide2.xml" Id="R6d1efbb0d8164583" /><Relationship Type="http://schemas.openxmlformats.org/officeDocument/2006/relationships/slide" Target="/ppt/slides/slide3.xml" Id="R3e69b871c91148a0" /><Relationship Type="http://schemas.openxmlformats.org/officeDocument/2006/relationships/slide" Target="/ppt/slides/slide4.xml" Id="R561db24f5de3415b" /><Relationship Type="http://schemas.openxmlformats.org/officeDocument/2006/relationships/slide" Target="/ppt/slides/slide5.xml" Id="R279f5723749f4c48" /><Relationship Type="http://schemas.openxmlformats.org/officeDocument/2006/relationships/slide" Target="/ppt/slides/slide6.xml" Id="R22e2d646c8d54ed5" /><Relationship Type="http://schemas.openxmlformats.org/officeDocument/2006/relationships/slide" Target="/ppt/slides/slide7.xml" Id="Rd6cc80e37dd44c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6b8c0c3a149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19e9eefea44c3" /><Relationship Type="http://schemas.openxmlformats.org/officeDocument/2006/relationships/theme" Target="/ppt/slideMasters/theme/theme1.xml" Id="R2ae6af1277b5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f19e9eefea44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b72424ba1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cebd4cfb1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feb512dce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89d19d8b148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3bc92bcc646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284782f124e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647d99cce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ACA INVEST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15 178 123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30 983 999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Vierveien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928 027 872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ACA INVEST AS</a:t>
            </a:r>
          </a:p>
        </p:txBody>
      </p:sp>
    </p:spTree>
  </p:cSld>
  <p:clrMapOvr>
    <a:masterClrMapping xmlns:a="http://schemas.openxmlformats.org/drawingml/2006/main"/>
  </p:clrMapOvr>
</p:sld>
</file>