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0302e1aa79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845fba1fcc414f"/>
  </p:sldMasterIdLst>
  <p:sldIdLst>
    <p:sldId xmlns:r="http://schemas.openxmlformats.org/officeDocument/2006/relationships" id="256" r:id="Rba3d5b36bb3144ac"/>
    <p:sldId xmlns:r="http://schemas.openxmlformats.org/officeDocument/2006/relationships" id="257" r:id="Rbe212e2fc2c24eb3"/>
    <p:sldId xmlns:r="http://schemas.openxmlformats.org/officeDocument/2006/relationships" id="258" r:id="R4ff3425f1baf482c"/>
    <p:sldId xmlns:r="http://schemas.openxmlformats.org/officeDocument/2006/relationships" id="259" r:id="Ra0bfada5337f4ae8"/>
    <p:sldId xmlns:r="http://schemas.openxmlformats.org/officeDocument/2006/relationships" id="260" r:id="Ra532f45f6898496b"/>
    <p:sldId xmlns:r="http://schemas.openxmlformats.org/officeDocument/2006/relationships" id="261" r:id="Rb78d47d9d29149ae"/>
    <p:sldId xmlns:r="http://schemas.openxmlformats.org/officeDocument/2006/relationships" id="262" r:id="R3608537b32114e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45fba1fcc414f" /><Relationship Type="http://schemas.openxmlformats.org/officeDocument/2006/relationships/slide" Target="/ppt/slides/slide1.xml" Id="Rba3d5b36bb3144ac" /><Relationship Type="http://schemas.openxmlformats.org/officeDocument/2006/relationships/slide" Target="/ppt/slides/slide2.xml" Id="Rbe212e2fc2c24eb3" /><Relationship Type="http://schemas.openxmlformats.org/officeDocument/2006/relationships/slide" Target="/ppt/slides/slide3.xml" Id="R4ff3425f1baf482c" /><Relationship Type="http://schemas.openxmlformats.org/officeDocument/2006/relationships/slide" Target="/ppt/slides/slide4.xml" Id="Ra0bfada5337f4ae8" /><Relationship Type="http://schemas.openxmlformats.org/officeDocument/2006/relationships/slide" Target="/ppt/slides/slide5.xml" Id="Ra532f45f6898496b" /><Relationship Type="http://schemas.openxmlformats.org/officeDocument/2006/relationships/slide" Target="/ppt/slides/slide6.xml" Id="Rb78d47d9d29149ae" /><Relationship Type="http://schemas.openxmlformats.org/officeDocument/2006/relationships/slide" Target="/ppt/slides/slide7.xml" Id="R3608537b32114e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007635295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494da84934a19" /><Relationship Type="http://schemas.openxmlformats.org/officeDocument/2006/relationships/theme" Target="/ppt/slideMasters/theme/theme1.xml" Id="R1cbe7d1aaf4449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494da84934a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698bb2a9748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795e2dea948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8a79bdeca48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68887dce842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3f8bc86aa41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bf6e648bd40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b6de65ec14b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DRAFT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5 748 380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133 037 581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191 298 990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HOLDING AS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KOMPASS HOLDING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LYKT HOLDING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CASSIOPEIA HOLDING AS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928 028 240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