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d4c6a516743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ab51e9d294f88"/>
  </p:sldMasterIdLst>
  <p:sldIdLst>
    <p:sldId xmlns:r="http://schemas.openxmlformats.org/officeDocument/2006/relationships" id="256" r:id="R0b644aad8d8f4549"/>
    <p:sldId xmlns:r="http://schemas.openxmlformats.org/officeDocument/2006/relationships" id="257" r:id="Rbf4fe25d574d4063"/>
    <p:sldId xmlns:r="http://schemas.openxmlformats.org/officeDocument/2006/relationships" id="258" r:id="Ra3067c059ff64802"/>
    <p:sldId xmlns:r="http://schemas.openxmlformats.org/officeDocument/2006/relationships" id="259" r:id="Raa3d2ecfd8b34f6e"/>
    <p:sldId xmlns:r="http://schemas.openxmlformats.org/officeDocument/2006/relationships" id="260" r:id="R2395ee7076dc4285"/>
    <p:sldId xmlns:r="http://schemas.openxmlformats.org/officeDocument/2006/relationships" id="261" r:id="Rd16692e33bae4d8a"/>
    <p:sldId xmlns:r="http://schemas.openxmlformats.org/officeDocument/2006/relationships" id="262" r:id="R2162cdab25b6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ab51e9d294f88" /><Relationship Type="http://schemas.openxmlformats.org/officeDocument/2006/relationships/slide" Target="/ppt/slides/slide1.xml" Id="R0b644aad8d8f4549" /><Relationship Type="http://schemas.openxmlformats.org/officeDocument/2006/relationships/slide" Target="/ppt/slides/slide2.xml" Id="Rbf4fe25d574d4063" /><Relationship Type="http://schemas.openxmlformats.org/officeDocument/2006/relationships/slide" Target="/ppt/slides/slide3.xml" Id="Ra3067c059ff64802" /><Relationship Type="http://schemas.openxmlformats.org/officeDocument/2006/relationships/slide" Target="/ppt/slides/slide4.xml" Id="Raa3d2ecfd8b34f6e" /><Relationship Type="http://schemas.openxmlformats.org/officeDocument/2006/relationships/slide" Target="/ppt/slides/slide5.xml" Id="R2395ee7076dc4285" /><Relationship Type="http://schemas.openxmlformats.org/officeDocument/2006/relationships/slide" Target="/ppt/slides/slide6.xml" Id="Rd16692e33bae4d8a" /><Relationship Type="http://schemas.openxmlformats.org/officeDocument/2006/relationships/slide" Target="/ppt/slides/slide7.xml" Id="R2162cdab25b6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5678fb25f4a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12fcc2ba946cb" /><Relationship Type="http://schemas.openxmlformats.org/officeDocument/2006/relationships/theme" Target="/ppt/slideMasters/theme/theme1.xml" Id="R0fc4815f0b7d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12fcc2ba9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13cd8efd347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013f61c7847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79ff86b9f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3ec2cae7a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0ba74f7b6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4578061614a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ee1bd3c10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−288 167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MADS-HÅKON JACOBSEN MØRCK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 gate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928 030 180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 CAPITAL AS</a:t>
            </a:r>
          </a:p>
        </p:txBody>
      </p:sp>
    </p:spTree>
  </p:cSld>
  <p:clrMapOvr>
    <a:masterClrMapping xmlns:a="http://schemas.openxmlformats.org/drawingml/2006/main"/>
  </p:clrMapOvr>
</p:sld>
</file>