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988a17765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d97497c62e4a88"/>
  </p:sldMasterIdLst>
  <p:sldIdLst>
    <p:sldId xmlns:r="http://schemas.openxmlformats.org/officeDocument/2006/relationships" id="256" r:id="R283bf3ba40d141d8"/>
    <p:sldId xmlns:r="http://schemas.openxmlformats.org/officeDocument/2006/relationships" id="257" r:id="R0a8f857fca5343b6"/>
    <p:sldId xmlns:r="http://schemas.openxmlformats.org/officeDocument/2006/relationships" id="258" r:id="R7254478ef924404b"/>
    <p:sldId xmlns:r="http://schemas.openxmlformats.org/officeDocument/2006/relationships" id="259" r:id="R196820627c0341d9"/>
    <p:sldId xmlns:r="http://schemas.openxmlformats.org/officeDocument/2006/relationships" id="260" r:id="R2d1e83371d5944db"/>
    <p:sldId xmlns:r="http://schemas.openxmlformats.org/officeDocument/2006/relationships" id="261" r:id="Rfaf6d0556016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97497c62e4a88" /><Relationship Type="http://schemas.openxmlformats.org/officeDocument/2006/relationships/slide" Target="/ppt/slides/slide1.xml" Id="R283bf3ba40d141d8" /><Relationship Type="http://schemas.openxmlformats.org/officeDocument/2006/relationships/slide" Target="/ppt/slides/slide2.xml" Id="R0a8f857fca5343b6" /><Relationship Type="http://schemas.openxmlformats.org/officeDocument/2006/relationships/slide" Target="/ppt/slides/slide3.xml" Id="R7254478ef924404b" /><Relationship Type="http://schemas.openxmlformats.org/officeDocument/2006/relationships/slide" Target="/ppt/slides/slide4.xml" Id="R196820627c0341d9" /><Relationship Type="http://schemas.openxmlformats.org/officeDocument/2006/relationships/slide" Target="/ppt/slides/slide5.xml" Id="R2d1e83371d5944db" /><Relationship Type="http://schemas.openxmlformats.org/officeDocument/2006/relationships/slide" Target="/ppt/slides/slide6.xml" Id="Rfaf6d0556016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c75c129a5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32797944b4e38" /><Relationship Type="http://schemas.openxmlformats.org/officeDocument/2006/relationships/theme" Target="/ppt/slideMasters/theme/theme1.xml" Id="R447568c27dcb4c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32797944b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3237fb29840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fcaef2a8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6b20e964f49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77ceb185b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71f64cee1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520c0fe694c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STOREHORN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Pactum AS,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928 032 337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