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b581a6f11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0bb3faafe46f8"/>
  </p:sldMasterIdLst>
  <p:sldIdLst>
    <p:sldId xmlns:r="http://schemas.openxmlformats.org/officeDocument/2006/relationships" id="256" r:id="Rb7aecf012e7c4dbd"/>
    <p:sldId xmlns:r="http://schemas.openxmlformats.org/officeDocument/2006/relationships" id="257" r:id="Rcb84fe6fa4a249be"/>
    <p:sldId xmlns:r="http://schemas.openxmlformats.org/officeDocument/2006/relationships" id="258" r:id="Rc689d0cb2da74a46"/>
    <p:sldId xmlns:r="http://schemas.openxmlformats.org/officeDocument/2006/relationships" id="259" r:id="R46408247394f4f25"/>
    <p:sldId xmlns:r="http://schemas.openxmlformats.org/officeDocument/2006/relationships" id="260" r:id="R52a39a0b07d842a6"/>
    <p:sldId xmlns:r="http://schemas.openxmlformats.org/officeDocument/2006/relationships" id="261" r:id="R17dfd7a9bbb041d6"/>
    <p:sldId xmlns:r="http://schemas.openxmlformats.org/officeDocument/2006/relationships" id="262" r:id="Rb19c0f780fdb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0bb3faafe46f8" /><Relationship Type="http://schemas.openxmlformats.org/officeDocument/2006/relationships/slide" Target="/ppt/slides/slide1.xml" Id="Rb7aecf012e7c4dbd" /><Relationship Type="http://schemas.openxmlformats.org/officeDocument/2006/relationships/slide" Target="/ppt/slides/slide2.xml" Id="Rcb84fe6fa4a249be" /><Relationship Type="http://schemas.openxmlformats.org/officeDocument/2006/relationships/slide" Target="/ppt/slides/slide3.xml" Id="Rc689d0cb2da74a46" /><Relationship Type="http://schemas.openxmlformats.org/officeDocument/2006/relationships/slide" Target="/ppt/slides/slide4.xml" Id="R46408247394f4f25" /><Relationship Type="http://schemas.openxmlformats.org/officeDocument/2006/relationships/slide" Target="/ppt/slides/slide5.xml" Id="R52a39a0b07d842a6" /><Relationship Type="http://schemas.openxmlformats.org/officeDocument/2006/relationships/slide" Target="/ppt/slides/slide6.xml" Id="R17dfd7a9bbb041d6" /><Relationship Type="http://schemas.openxmlformats.org/officeDocument/2006/relationships/slide" Target="/ppt/slides/slide7.xml" Id="Rb19c0f780fdb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6e66c7d80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fdc4e7da74a7e" /><Relationship Type="http://schemas.openxmlformats.org/officeDocument/2006/relationships/theme" Target="/ppt/slideMasters/theme/theme1.xml" Id="R9c85e0db0e5f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fdc4e7da7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ee2b935a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75b349ab1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ab2c16b8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20b51c02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ac505fa5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8574c4c3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3a6d3a76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313 510 000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 NIKOLAI EIVINDSSØN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Pactum AS,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928 032 337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