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ec2fc22b9541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d54f35e03f44ae"/>
  </p:sldMasterIdLst>
  <p:sldIdLst>
    <p:sldId xmlns:r="http://schemas.openxmlformats.org/officeDocument/2006/relationships" id="256" r:id="R161788825bde40cb"/>
    <p:sldId xmlns:r="http://schemas.openxmlformats.org/officeDocument/2006/relationships" id="257" r:id="Rea1f4c62df374439"/>
    <p:sldId xmlns:r="http://schemas.openxmlformats.org/officeDocument/2006/relationships" id="258" r:id="Raedb6bc8a2fe4a02"/>
    <p:sldId xmlns:r="http://schemas.openxmlformats.org/officeDocument/2006/relationships" id="259" r:id="Ref5c57ec51824774"/>
    <p:sldId xmlns:r="http://schemas.openxmlformats.org/officeDocument/2006/relationships" id="260" r:id="Rd00b1f96b3914d82"/>
    <p:sldId xmlns:r="http://schemas.openxmlformats.org/officeDocument/2006/relationships" id="261" r:id="R333d2931d4a044e7"/>
    <p:sldId xmlns:r="http://schemas.openxmlformats.org/officeDocument/2006/relationships" id="262" r:id="Rc07f4ae29c8b4f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54f35e03f44ae" /><Relationship Type="http://schemas.openxmlformats.org/officeDocument/2006/relationships/slide" Target="/ppt/slides/slide1.xml" Id="R161788825bde40cb" /><Relationship Type="http://schemas.openxmlformats.org/officeDocument/2006/relationships/slide" Target="/ppt/slides/slide2.xml" Id="Rea1f4c62df374439" /><Relationship Type="http://schemas.openxmlformats.org/officeDocument/2006/relationships/slide" Target="/ppt/slides/slide3.xml" Id="Raedb6bc8a2fe4a02" /><Relationship Type="http://schemas.openxmlformats.org/officeDocument/2006/relationships/slide" Target="/ppt/slides/slide4.xml" Id="Ref5c57ec51824774" /><Relationship Type="http://schemas.openxmlformats.org/officeDocument/2006/relationships/slide" Target="/ppt/slides/slide5.xml" Id="Rd00b1f96b3914d82" /><Relationship Type="http://schemas.openxmlformats.org/officeDocument/2006/relationships/slide" Target="/ppt/slides/slide6.xml" Id="R333d2931d4a044e7" /><Relationship Type="http://schemas.openxmlformats.org/officeDocument/2006/relationships/slide" Target="/ppt/slides/slide7.xml" Id="Rc07f4ae29c8b4f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d7196c3561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81d29213c4022" /><Relationship Type="http://schemas.openxmlformats.org/officeDocument/2006/relationships/theme" Target="/ppt/slideMasters/theme/theme1.xml" Id="R4157c183c8da48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d81d29213c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6e94564fd41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4d1db1fdf49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cdb33c850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4cbf094a447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c80764d8442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1122d5f5a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12a453e2542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VESLEBOTN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VESLEBOTN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−2 917 068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−2 926 978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−2 455 466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339 858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SURFSIDE HOLDING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SURFSIDE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928 032 345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