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e001a8b5dc41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6bc2f570e4fbd"/>
  </p:sldMasterIdLst>
  <p:sldIdLst>
    <p:sldId xmlns:r="http://schemas.openxmlformats.org/officeDocument/2006/relationships" id="256" r:id="Rd52e7a416e794f7c"/>
    <p:sldId xmlns:r="http://schemas.openxmlformats.org/officeDocument/2006/relationships" id="257" r:id="R1d8224aaf82d4637"/>
    <p:sldId xmlns:r="http://schemas.openxmlformats.org/officeDocument/2006/relationships" id="258" r:id="R9e6440cf543b48a8"/>
    <p:sldId xmlns:r="http://schemas.openxmlformats.org/officeDocument/2006/relationships" id="259" r:id="R600726fb2e5d434c"/>
    <p:sldId xmlns:r="http://schemas.openxmlformats.org/officeDocument/2006/relationships" id="260" r:id="R279578c2e7c5474c"/>
    <p:sldId xmlns:r="http://schemas.openxmlformats.org/officeDocument/2006/relationships" id="261" r:id="Rae03609c9f424cbb"/>
    <p:sldId xmlns:r="http://schemas.openxmlformats.org/officeDocument/2006/relationships" id="262" r:id="Rbeb794d401fc4e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6bc2f570e4fbd" /><Relationship Type="http://schemas.openxmlformats.org/officeDocument/2006/relationships/slide" Target="/ppt/slides/slide1.xml" Id="Rd52e7a416e794f7c" /><Relationship Type="http://schemas.openxmlformats.org/officeDocument/2006/relationships/slide" Target="/ppt/slides/slide2.xml" Id="R1d8224aaf82d4637" /><Relationship Type="http://schemas.openxmlformats.org/officeDocument/2006/relationships/slide" Target="/ppt/slides/slide3.xml" Id="R9e6440cf543b48a8" /><Relationship Type="http://schemas.openxmlformats.org/officeDocument/2006/relationships/slide" Target="/ppt/slides/slide4.xml" Id="R600726fb2e5d434c" /><Relationship Type="http://schemas.openxmlformats.org/officeDocument/2006/relationships/slide" Target="/ppt/slides/slide5.xml" Id="R279578c2e7c5474c" /><Relationship Type="http://schemas.openxmlformats.org/officeDocument/2006/relationships/slide" Target="/ppt/slides/slide6.xml" Id="Rae03609c9f424cbb" /><Relationship Type="http://schemas.openxmlformats.org/officeDocument/2006/relationships/slide" Target="/ppt/slides/slide7.xml" Id="Rbeb794d401fc4e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311ddad8747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79e5c2e4a49bd" /><Relationship Type="http://schemas.openxmlformats.org/officeDocument/2006/relationships/theme" Target="/ppt/slideMasters/theme/theme1.xml" Id="R5ddd80f4ff9b4e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79e5c2e4a49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2eb654fd0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b489b3fd54b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1b4515188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e1d72b61141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565f54b8845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9d8bfaede4c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dfee3d69948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BANOR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AUGMEN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CHENOA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KOURIS STAVROS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Dahls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928 035 476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BANOR HOLDING AS</a:t>
            </a:r>
          </a:p>
        </p:txBody>
      </p:sp>
    </p:spTree>
  </p:cSld>
  <p:clrMapOvr>
    <a:masterClrMapping xmlns:a="http://schemas.openxmlformats.org/drawingml/2006/main"/>
  </p:clrMapOvr>
</p:sld>
</file>