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17d814f708411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434d6edb224c3e"/>
  </p:sldMasterIdLst>
  <p:sldIdLst>
    <p:sldId xmlns:r="http://schemas.openxmlformats.org/officeDocument/2006/relationships" id="256" r:id="Rb6767a094fa4427b"/>
    <p:sldId xmlns:r="http://schemas.openxmlformats.org/officeDocument/2006/relationships" id="257" r:id="Rf9c347fc376c4ba6"/>
    <p:sldId xmlns:r="http://schemas.openxmlformats.org/officeDocument/2006/relationships" id="258" r:id="Rf8c7b2c98a5d4642"/>
    <p:sldId xmlns:r="http://schemas.openxmlformats.org/officeDocument/2006/relationships" id="259" r:id="R757330a7caee484b"/>
    <p:sldId xmlns:r="http://schemas.openxmlformats.org/officeDocument/2006/relationships" id="260" r:id="Ref8c9c44a55c4da4"/>
    <p:sldId xmlns:r="http://schemas.openxmlformats.org/officeDocument/2006/relationships" id="261" r:id="Ra0fa03101dcf46b4"/>
    <p:sldId xmlns:r="http://schemas.openxmlformats.org/officeDocument/2006/relationships" id="262" r:id="Rffcf11753e3342a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434d6edb224c3e" /><Relationship Type="http://schemas.openxmlformats.org/officeDocument/2006/relationships/slide" Target="/ppt/slides/slide1.xml" Id="Rb6767a094fa4427b" /><Relationship Type="http://schemas.openxmlformats.org/officeDocument/2006/relationships/slide" Target="/ppt/slides/slide2.xml" Id="Rf9c347fc376c4ba6" /><Relationship Type="http://schemas.openxmlformats.org/officeDocument/2006/relationships/slide" Target="/ppt/slides/slide3.xml" Id="Rf8c7b2c98a5d4642" /><Relationship Type="http://schemas.openxmlformats.org/officeDocument/2006/relationships/slide" Target="/ppt/slides/slide4.xml" Id="R757330a7caee484b" /><Relationship Type="http://schemas.openxmlformats.org/officeDocument/2006/relationships/slide" Target="/ppt/slides/slide5.xml" Id="Ref8c9c44a55c4da4" /><Relationship Type="http://schemas.openxmlformats.org/officeDocument/2006/relationships/slide" Target="/ppt/slides/slide6.xml" Id="Ra0fa03101dcf46b4" /><Relationship Type="http://schemas.openxmlformats.org/officeDocument/2006/relationships/slide" Target="/ppt/slides/slide7.xml" Id="Rffcf11753e3342a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44c50d2dd549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64583b03264503" /><Relationship Type="http://schemas.openxmlformats.org/officeDocument/2006/relationships/theme" Target="/ppt/slideMasters/theme/theme1.xml" Id="R14d48411792c447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64583b0326450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9496196905461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d5595df0346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31b6431db140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4496ac86404f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c3efe0d9a4421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43ea9218cd46a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f5721f517a4e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HENELLE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HENELLE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HENELLE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HENELLE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HENELLE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HENELLE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−14 848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4 995 150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5 166 072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HENELLE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TVEIT MARIUS HOLST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HENELLE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928 042 413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HENELLE HOLDING AS</a:t>
            </a:r>
          </a:p>
        </p:txBody>
      </p:sp>
    </p:spTree>
  </p:cSld>
  <p:clrMapOvr>
    <a:masterClrMapping xmlns:a="http://schemas.openxmlformats.org/drawingml/2006/main"/>
  </p:clrMapOvr>
</p:sld>
</file>