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94a70562234e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2b4cfc402e4889"/>
  </p:sldMasterIdLst>
  <p:sldIdLst>
    <p:sldId xmlns:r="http://schemas.openxmlformats.org/officeDocument/2006/relationships" id="256" r:id="R759735836c994046"/>
    <p:sldId xmlns:r="http://schemas.openxmlformats.org/officeDocument/2006/relationships" id="257" r:id="R2296ed9f942448a0"/>
    <p:sldId xmlns:r="http://schemas.openxmlformats.org/officeDocument/2006/relationships" id="258" r:id="R55338f49a83f4fc3"/>
    <p:sldId xmlns:r="http://schemas.openxmlformats.org/officeDocument/2006/relationships" id="259" r:id="Rcd25087f2fe04f87"/>
    <p:sldId xmlns:r="http://schemas.openxmlformats.org/officeDocument/2006/relationships" id="260" r:id="R733bc46a407d4a10"/>
    <p:sldId xmlns:r="http://schemas.openxmlformats.org/officeDocument/2006/relationships" id="261" r:id="Rc5d2d166974c4a31"/>
    <p:sldId xmlns:r="http://schemas.openxmlformats.org/officeDocument/2006/relationships" id="262" r:id="R172ae36806124a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2b4cfc402e4889" /><Relationship Type="http://schemas.openxmlformats.org/officeDocument/2006/relationships/slide" Target="/ppt/slides/slide1.xml" Id="R759735836c994046" /><Relationship Type="http://schemas.openxmlformats.org/officeDocument/2006/relationships/slide" Target="/ppt/slides/slide2.xml" Id="R2296ed9f942448a0" /><Relationship Type="http://schemas.openxmlformats.org/officeDocument/2006/relationships/slide" Target="/ppt/slides/slide3.xml" Id="R55338f49a83f4fc3" /><Relationship Type="http://schemas.openxmlformats.org/officeDocument/2006/relationships/slide" Target="/ppt/slides/slide4.xml" Id="Rcd25087f2fe04f87" /><Relationship Type="http://schemas.openxmlformats.org/officeDocument/2006/relationships/slide" Target="/ppt/slides/slide5.xml" Id="R733bc46a407d4a10" /><Relationship Type="http://schemas.openxmlformats.org/officeDocument/2006/relationships/slide" Target="/ppt/slides/slide6.xml" Id="Rc5d2d166974c4a31" /><Relationship Type="http://schemas.openxmlformats.org/officeDocument/2006/relationships/slide" Target="/ppt/slides/slide7.xml" Id="R172ae36806124a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251726c1f743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6419853674785" /><Relationship Type="http://schemas.openxmlformats.org/officeDocument/2006/relationships/theme" Target="/ppt/slideMasters/theme/theme1.xml" Id="R20a78ccff59840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864198536747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ef4af992441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525303a1043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b0d81224bb4b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dc96cb4894a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a9bd7204c49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c4d773f1b42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995add181e44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KAPITAL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641 682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1 199 300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SKAARE BØRRESEN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Midtveien 16A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928 043 010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KAPITAL AS</a:t>
            </a:r>
          </a:p>
        </p:txBody>
      </p:sp>
    </p:spTree>
  </p:cSld>
  <p:clrMapOvr>
    <a:masterClrMapping xmlns:a="http://schemas.openxmlformats.org/drawingml/2006/main"/>
  </p:clrMapOvr>
</p:sld>
</file>