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10a4a9e0c4f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272780cc345c3"/>
  </p:sldMasterIdLst>
  <p:sldIdLst>
    <p:sldId xmlns:r="http://schemas.openxmlformats.org/officeDocument/2006/relationships" id="256" r:id="R1d6b5701ac2a4266"/>
    <p:sldId xmlns:r="http://schemas.openxmlformats.org/officeDocument/2006/relationships" id="257" r:id="R3c8a368493974489"/>
    <p:sldId xmlns:r="http://schemas.openxmlformats.org/officeDocument/2006/relationships" id="258" r:id="Ra191c9a82bb64beb"/>
    <p:sldId xmlns:r="http://schemas.openxmlformats.org/officeDocument/2006/relationships" id="259" r:id="R6bb58d9b80aa4efd"/>
    <p:sldId xmlns:r="http://schemas.openxmlformats.org/officeDocument/2006/relationships" id="260" r:id="R8dc2fc6c12404df7"/>
    <p:sldId xmlns:r="http://schemas.openxmlformats.org/officeDocument/2006/relationships" id="261" r:id="Rfbc2c199bbb54d6b"/>
    <p:sldId xmlns:r="http://schemas.openxmlformats.org/officeDocument/2006/relationships" id="262" r:id="R346ae09d3847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272780cc345c3" /><Relationship Type="http://schemas.openxmlformats.org/officeDocument/2006/relationships/slide" Target="/ppt/slides/slide1.xml" Id="R1d6b5701ac2a4266" /><Relationship Type="http://schemas.openxmlformats.org/officeDocument/2006/relationships/slide" Target="/ppt/slides/slide2.xml" Id="R3c8a368493974489" /><Relationship Type="http://schemas.openxmlformats.org/officeDocument/2006/relationships/slide" Target="/ppt/slides/slide3.xml" Id="Ra191c9a82bb64beb" /><Relationship Type="http://schemas.openxmlformats.org/officeDocument/2006/relationships/slide" Target="/ppt/slides/slide4.xml" Id="R6bb58d9b80aa4efd" /><Relationship Type="http://schemas.openxmlformats.org/officeDocument/2006/relationships/slide" Target="/ppt/slides/slide5.xml" Id="R8dc2fc6c12404df7" /><Relationship Type="http://schemas.openxmlformats.org/officeDocument/2006/relationships/slide" Target="/ppt/slides/slide6.xml" Id="Rfbc2c199bbb54d6b" /><Relationship Type="http://schemas.openxmlformats.org/officeDocument/2006/relationships/slide" Target="/ppt/slides/slide7.xml" Id="R346ae09d3847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7de868e7c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52d6fe4cd45ff" /><Relationship Type="http://schemas.openxmlformats.org/officeDocument/2006/relationships/theme" Target="/ppt/slideMasters/theme/theme1.xml" Id="R857dee5ca880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52d6fe4cd45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4377f2c91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7ca16d5a1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735cb734f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a3fa6e736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0b60262b5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19bacfc96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cb598235e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AXEBIA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AXEBIA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6 507 644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936 571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STØFRING INVESTMENTS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AXEBIA AS</a:t>
            </a:r>
          </a:p>
        </p:txBody>
      </p:sp>
    </p:spTree>
  </p:cSld>
  <p:clrMapOvr>
    <a:masterClrMapping xmlns:a="http://schemas.openxmlformats.org/drawingml/2006/main"/>
  </p:clrMapOvr>
</p:sld>
</file>