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9ab00fa37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cc4747b4e4f33"/>
  </p:sldMasterIdLst>
  <p:sldIdLst>
    <p:sldId xmlns:r="http://schemas.openxmlformats.org/officeDocument/2006/relationships" id="256" r:id="Rdb7f20f8008e4c23"/>
    <p:sldId xmlns:r="http://schemas.openxmlformats.org/officeDocument/2006/relationships" id="257" r:id="Rd5150d8946b74b29"/>
    <p:sldId xmlns:r="http://schemas.openxmlformats.org/officeDocument/2006/relationships" id="258" r:id="R92d8d850edee4228"/>
    <p:sldId xmlns:r="http://schemas.openxmlformats.org/officeDocument/2006/relationships" id="259" r:id="Red32e0d1b3a44791"/>
    <p:sldId xmlns:r="http://schemas.openxmlformats.org/officeDocument/2006/relationships" id="260" r:id="R3c2388daa68049d5"/>
    <p:sldId xmlns:r="http://schemas.openxmlformats.org/officeDocument/2006/relationships" id="261" r:id="R7739456446fe49a4"/>
    <p:sldId xmlns:r="http://schemas.openxmlformats.org/officeDocument/2006/relationships" id="262" r:id="R839ea30454b0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cc4747b4e4f33" /><Relationship Type="http://schemas.openxmlformats.org/officeDocument/2006/relationships/slide" Target="/ppt/slides/slide1.xml" Id="Rdb7f20f8008e4c23" /><Relationship Type="http://schemas.openxmlformats.org/officeDocument/2006/relationships/slide" Target="/ppt/slides/slide2.xml" Id="Rd5150d8946b74b29" /><Relationship Type="http://schemas.openxmlformats.org/officeDocument/2006/relationships/slide" Target="/ppt/slides/slide3.xml" Id="R92d8d850edee4228" /><Relationship Type="http://schemas.openxmlformats.org/officeDocument/2006/relationships/slide" Target="/ppt/slides/slide4.xml" Id="Red32e0d1b3a44791" /><Relationship Type="http://schemas.openxmlformats.org/officeDocument/2006/relationships/slide" Target="/ppt/slides/slide5.xml" Id="R3c2388daa68049d5" /><Relationship Type="http://schemas.openxmlformats.org/officeDocument/2006/relationships/slide" Target="/ppt/slides/slide6.xml" Id="R7739456446fe49a4" /><Relationship Type="http://schemas.openxmlformats.org/officeDocument/2006/relationships/slide" Target="/ppt/slides/slide7.xml" Id="R839ea30454b0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c401a0ff8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d43fe18c42dc" /><Relationship Type="http://schemas.openxmlformats.org/officeDocument/2006/relationships/theme" Target="/ppt/slideMasters/theme/theme1.xml" Id="Rd2645a03ebfa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5d43fe18c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7aac8888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dc9382484e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53b27ec7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8f040fee7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a4c041ef7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3fd5b602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a573c107b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R.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44 549 496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HELLAND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TR.H. INVEST II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928 050 017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R. HOLDING AS</a:t>
            </a:r>
          </a:p>
        </p:txBody>
      </p:sp>
    </p:spTree>
  </p:cSld>
  <p:clrMapOvr>
    <a:masterClrMapping xmlns:a="http://schemas.openxmlformats.org/drawingml/2006/main"/>
  </p:clrMapOvr>
</p:sld>
</file>