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7449bebbea3433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fe96a369a74eac"/>
  </p:sldMasterIdLst>
  <p:sldIdLst>
    <p:sldId xmlns:r="http://schemas.openxmlformats.org/officeDocument/2006/relationships" id="256" r:id="R42cf3980fb534c53"/>
    <p:sldId xmlns:r="http://schemas.openxmlformats.org/officeDocument/2006/relationships" id="257" r:id="Rd401e78e28ea476d"/>
    <p:sldId xmlns:r="http://schemas.openxmlformats.org/officeDocument/2006/relationships" id="258" r:id="Rd77f5e7768214135"/>
    <p:sldId xmlns:r="http://schemas.openxmlformats.org/officeDocument/2006/relationships" id="259" r:id="Rc04ae133c88644f8"/>
    <p:sldId xmlns:r="http://schemas.openxmlformats.org/officeDocument/2006/relationships" id="260" r:id="R6a4346f3bcfc45c6"/>
    <p:sldId xmlns:r="http://schemas.openxmlformats.org/officeDocument/2006/relationships" id="261" r:id="Rd221d356db924415"/>
    <p:sldId xmlns:r="http://schemas.openxmlformats.org/officeDocument/2006/relationships" id="262" r:id="R3986282d0ff2428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fe96a369a74eac" /><Relationship Type="http://schemas.openxmlformats.org/officeDocument/2006/relationships/slide" Target="/ppt/slides/slide1.xml" Id="R42cf3980fb534c53" /><Relationship Type="http://schemas.openxmlformats.org/officeDocument/2006/relationships/slide" Target="/ppt/slides/slide2.xml" Id="Rd401e78e28ea476d" /><Relationship Type="http://schemas.openxmlformats.org/officeDocument/2006/relationships/slide" Target="/ppt/slides/slide3.xml" Id="Rd77f5e7768214135" /><Relationship Type="http://schemas.openxmlformats.org/officeDocument/2006/relationships/slide" Target="/ppt/slides/slide4.xml" Id="Rc04ae133c88644f8" /><Relationship Type="http://schemas.openxmlformats.org/officeDocument/2006/relationships/slide" Target="/ppt/slides/slide5.xml" Id="R6a4346f3bcfc45c6" /><Relationship Type="http://schemas.openxmlformats.org/officeDocument/2006/relationships/slide" Target="/ppt/slides/slide6.xml" Id="Rd221d356db924415" /><Relationship Type="http://schemas.openxmlformats.org/officeDocument/2006/relationships/slide" Target="/ppt/slides/slide7.xml" Id="R3986282d0ff2428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fffe97831241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77b4d1145641a4" /><Relationship Type="http://schemas.openxmlformats.org/officeDocument/2006/relationships/theme" Target="/ppt/slideMasters/theme/theme1.xml" Id="R4468e70aa0d74bc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c77b4d1145641a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0761075f9744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5c2ebd7b0749d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de76b5213249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601349d2a0473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85225c11774b6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ab104d98d344b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258d7fa5544f7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MESTERGRUPPEN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MESTERGRUPPEN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MESTERGRUPPEN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MESTERGRUPPEN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MESTERGRUPPEN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MESTERGRUPPEN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283 501 000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−96 561 000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109 786 000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1 501 314 000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4 591 495 000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MESTERGRUPPEN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FERD MG HOLDING AS  –  74,0 %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BYGGTORGET MG HOLDING AS  –  6,2 %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SWEDBANK AB  –  2,4 %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KRONSTEINGRUPPEN AS  –  1,9 %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MESTERGRUPPEN AS  –  1,9 %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NARHEIM INVEST AS  –  1,6 %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MESTERGRUPPEN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Brynsengfaret 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0667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37 75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firmapost@mestergruppen.no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mestergruppen.no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928 050 475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MESTERGRUPPEN AS</a:t>
            </a:r>
          </a:p>
        </p:txBody>
      </p:sp>
    </p:spTree>
  </p:cSld>
  <p:clrMapOvr>
    <a:masterClrMapping xmlns:a="http://schemas.openxmlformats.org/drawingml/2006/main"/>
  </p:clrMapOvr>
</p:sld>
</file>