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7671c9e2ce46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46239b74c14957"/>
  </p:sldMasterIdLst>
  <p:sldIdLst>
    <p:sldId xmlns:r="http://schemas.openxmlformats.org/officeDocument/2006/relationships" id="256" r:id="Rae54a34deca34069"/>
    <p:sldId xmlns:r="http://schemas.openxmlformats.org/officeDocument/2006/relationships" id="257" r:id="R410077d2e8514fdc"/>
    <p:sldId xmlns:r="http://schemas.openxmlformats.org/officeDocument/2006/relationships" id="258" r:id="Raca63d2b09964352"/>
    <p:sldId xmlns:r="http://schemas.openxmlformats.org/officeDocument/2006/relationships" id="259" r:id="R61e269326da24511"/>
    <p:sldId xmlns:r="http://schemas.openxmlformats.org/officeDocument/2006/relationships" id="260" r:id="R12f8ffab631840f4"/>
    <p:sldId xmlns:r="http://schemas.openxmlformats.org/officeDocument/2006/relationships" id="261" r:id="Rbe537ffa3f7840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6239b74c14957" /><Relationship Type="http://schemas.openxmlformats.org/officeDocument/2006/relationships/slide" Target="/ppt/slides/slide1.xml" Id="Rae54a34deca34069" /><Relationship Type="http://schemas.openxmlformats.org/officeDocument/2006/relationships/slide" Target="/ppt/slides/slide2.xml" Id="R410077d2e8514fdc" /><Relationship Type="http://schemas.openxmlformats.org/officeDocument/2006/relationships/slide" Target="/ppt/slides/slide3.xml" Id="Raca63d2b09964352" /><Relationship Type="http://schemas.openxmlformats.org/officeDocument/2006/relationships/slide" Target="/ppt/slides/slide4.xml" Id="R61e269326da24511" /><Relationship Type="http://schemas.openxmlformats.org/officeDocument/2006/relationships/slide" Target="/ppt/slides/slide5.xml" Id="R12f8ffab631840f4" /><Relationship Type="http://schemas.openxmlformats.org/officeDocument/2006/relationships/slide" Target="/ppt/slides/slide6.xml" Id="Rbe537ffa3f7840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617e6d08141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b1d1ba0194d7a" /><Relationship Type="http://schemas.openxmlformats.org/officeDocument/2006/relationships/theme" Target="/ppt/slideMasters/theme/theme1.xml" Id="Ref944717d38a4d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fb1d1ba0194d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423148c3e4c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0195e76d947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5b51cefe44c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852c499504a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e9be3c31944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ea0be74be45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MD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Tordisrinden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928 052 818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 INVESTMENTS AS</a:t>
            </a:r>
          </a:p>
        </p:txBody>
      </p:sp>
    </p:spTree>
  </p:cSld>
  <p:clrMapOvr>
    <a:masterClrMapping xmlns:a="http://schemas.openxmlformats.org/drawingml/2006/main"/>
  </p:clrMapOvr>
</p:sld>
</file>