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8e74cc0c245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f724b636b467c"/>
  </p:sldMasterIdLst>
  <p:sldIdLst>
    <p:sldId xmlns:r="http://schemas.openxmlformats.org/officeDocument/2006/relationships" id="256" r:id="R5f7303aa56604310"/>
    <p:sldId xmlns:r="http://schemas.openxmlformats.org/officeDocument/2006/relationships" id="257" r:id="R8e8060a34b464db9"/>
    <p:sldId xmlns:r="http://schemas.openxmlformats.org/officeDocument/2006/relationships" id="258" r:id="R7de08d4965fe4c36"/>
    <p:sldId xmlns:r="http://schemas.openxmlformats.org/officeDocument/2006/relationships" id="259" r:id="R4d9e834975dd40e8"/>
    <p:sldId xmlns:r="http://schemas.openxmlformats.org/officeDocument/2006/relationships" id="260" r:id="R2df8fb454a154f48"/>
    <p:sldId xmlns:r="http://schemas.openxmlformats.org/officeDocument/2006/relationships" id="261" r:id="R07c69eea0d76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f724b636b467c" /><Relationship Type="http://schemas.openxmlformats.org/officeDocument/2006/relationships/slide" Target="/ppt/slides/slide1.xml" Id="R5f7303aa56604310" /><Relationship Type="http://schemas.openxmlformats.org/officeDocument/2006/relationships/slide" Target="/ppt/slides/slide2.xml" Id="R8e8060a34b464db9" /><Relationship Type="http://schemas.openxmlformats.org/officeDocument/2006/relationships/slide" Target="/ppt/slides/slide3.xml" Id="R7de08d4965fe4c36" /><Relationship Type="http://schemas.openxmlformats.org/officeDocument/2006/relationships/slide" Target="/ppt/slides/slide4.xml" Id="R4d9e834975dd40e8" /><Relationship Type="http://schemas.openxmlformats.org/officeDocument/2006/relationships/slide" Target="/ppt/slides/slide5.xml" Id="R2df8fb454a154f48" /><Relationship Type="http://schemas.openxmlformats.org/officeDocument/2006/relationships/slide" Target="/ppt/slides/slide6.xml" Id="R07c69eea0d76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abc54435be47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50bb2f1b44398" /><Relationship Type="http://schemas.openxmlformats.org/officeDocument/2006/relationships/theme" Target="/ppt/slideMasters/theme/theme1.xml" Id="Rae7b0ff5dc0545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50bb2f1b443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70284c43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e3772ed1945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0d22266c249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cc8f840474b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6e372e2c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793536dbb46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