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9f7e892af4b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a66a6bfba415f"/>
  </p:sldMasterIdLst>
  <p:sldIdLst>
    <p:sldId xmlns:r="http://schemas.openxmlformats.org/officeDocument/2006/relationships" id="256" r:id="Re57f4a8446a44454"/>
    <p:sldId xmlns:r="http://schemas.openxmlformats.org/officeDocument/2006/relationships" id="257" r:id="Rf9788799edd14a5e"/>
    <p:sldId xmlns:r="http://schemas.openxmlformats.org/officeDocument/2006/relationships" id="258" r:id="Raa440c47a376430d"/>
    <p:sldId xmlns:r="http://schemas.openxmlformats.org/officeDocument/2006/relationships" id="259" r:id="Rc29ed5f422f64d07"/>
    <p:sldId xmlns:r="http://schemas.openxmlformats.org/officeDocument/2006/relationships" id="260" r:id="Rf2a98cca24614eaa"/>
    <p:sldId xmlns:r="http://schemas.openxmlformats.org/officeDocument/2006/relationships" id="261" r:id="Rac8ea665bffe4d56"/>
    <p:sldId xmlns:r="http://schemas.openxmlformats.org/officeDocument/2006/relationships" id="262" r:id="R554d5015844c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a66a6bfba415f" /><Relationship Type="http://schemas.openxmlformats.org/officeDocument/2006/relationships/slide" Target="/ppt/slides/slide1.xml" Id="Re57f4a8446a44454" /><Relationship Type="http://schemas.openxmlformats.org/officeDocument/2006/relationships/slide" Target="/ppt/slides/slide2.xml" Id="Rf9788799edd14a5e" /><Relationship Type="http://schemas.openxmlformats.org/officeDocument/2006/relationships/slide" Target="/ppt/slides/slide3.xml" Id="Raa440c47a376430d" /><Relationship Type="http://schemas.openxmlformats.org/officeDocument/2006/relationships/slide" Target="/ppt/slides/slide4.xml" Id="Rc29ed5f422f64d07" /><Relationship Type="http://schemas.openxmlformats.org/officeDocument/2006/relationships/slide" Target="/ppt/slides/slide5.xml" Id="Rf2a98cca24614eaa" /><Relationship Type="http://schemas.openxmlformats.org/officeDocument/2006/relationships/slide" Target="/ppt/slides/slide6.xml" Id="Rac8ea665bffe4d56" /><Relationship Type="http://schemas.openxmlformats.org/officeDocument/2006/relationships/slide" Target="/ppt/slides/slide7.xml" Id="R554d5015844c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e89cae60f4d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13ae35d5c4928" /><Relationship Type="http://schemas.openxmlformats.org/officeDocument/2006/relationships/theme" Target="/ppt/slideMasters/theme/theme1.xml" Id="Rfbb6192cdb79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013ae35d5c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802353dfe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80b2d85d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0863e27f049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7574834c8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e2d8175943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fb751928548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89231cd09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