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9198c9d6a045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25059ea7a34634"/>
  </p:sldMasterIdLst>
  <p:sldIdLst>
    <p:sldId xmlns:r="http://schemas.openxmlformats.org/officeDocument/2006/relationships" id="256" r:id="Rf6615eacbb9e40ff"/>
    <p:sldId xmlns:r="http://schemas.openxmlformats.org/officeDocument/2006/relationships" id="257" r:id="R2662bb4b9a5c48fd"/>
    <p:sldId xmlns:r="http://schemas.openxmlformats.org/officeDocument/2006/relationships" id="258" r:id="Re40c60e6c9fa48cb"/>
    <p:sldId xmlns:r="http://schemas.openxmlformats.org/officeDocument/2006/relationships" id="259" r:id="R1d25ab8cc7534dd2"/>
    <p:sldId xmlns:r="http://schemas.openxmlformats.org/officeDocument/2006/relationships" id="260" r:id="Rdc352acab1544a0f"/>
    <p:sldId xmlns:r="http://schemas.openxmlformats.org/officeDocument/2006/relationships" id="261" r:id="R2da350e161254bfe"/>
    <p:sldId xmlns:r="http://schemas.openxmlformats.org/officeDocument/2006/relationships" id="262" r:id="R5748fdf95eac4d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5059ea7a34634" /><Relationship Type="http://schemas.openxmlformats.org/officeDocument/2006/relationships/slide" Target="/ppt/slides/slide1.xml" Id="Rf6615eacbb9e40ff" /><Relationship Type="http://schemas.openxmlformats.org/officeDocument/2006/relationships/slide" Target="/ppt/slides/slide2.xml" Id="R2662bb4b9a5c48fd" /><Relationship Type="http://schemas.openxmlformats.org/officeDocument/2006/relationships/slide" Target="/ppt/slides/slide3.xml" Id="Re40c60e6c9fa48cb" /><Relationship Type="http://schemas.openxmlformats.org/officeDocument/2006/relationships/slide" Target="/ppt/slides/slide4.xml" Id="R1d25ab8cc7534dd2" /><Relationship Type="http://schemas.openxmlformats.org/officeDocument/2006/relationships/slide" Target="/ppt/slides/slide5.xml" Id="Rdc352acab1544a0f" /><Relationship Type="http://schemas.openxmlformats.org/officeDocument/2006/relationships/slide" Target="/ppt/slides/slide6.xml" Id="R2da350e161254bfe" /><Relationship Type="http://schemas.openxmlformats.org/officeDocument/2006/relationships/slide" Target="/ppt/slides/slide7.xml" Id="R5748fdf95eac4d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3c7521e0164e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f7d89ddee4217" /><Relationship Type="http://schemas.openxmlformats.org/officeDocument/2006/relationships/theme" Target="/ppt/slideMasters/theme/theme1.xml" Id="Re831409f74594e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8f7d89ddee42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da15d25324d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baec6441d4a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464ea9d6f4f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0bc4d9a2047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c7d9725224c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cc17f104249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081cc945248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VERTICAL SOLAR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VERTICAL SOLAR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VERTICAL SOLAR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VERTICAL SOLAR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VERTICAL SOLAR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VERTICAL SOLAR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743 084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−52 970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VERTICAL SOLAR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EUAN SCOTT NYGUIST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PROVITAZ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VERTICAL SOLAR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Dalavegen 703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6857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928 071 014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VERTICAL SOLAR AS</a:t>
            </a:r>
          </a:p>
        </p:txBody>
      </p:sp>
    </p:spTree>
  </p:cSld>
  <p:clrMapOvr>
    <a:masterClrMapping xmlns:a="http://schemas.openxmlformats.org/drawingml/2006/main"/>
  </p:clrMapOvr>
</p:sld>
</file>