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9e96bc873744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8752a625004c7f"/>
  </p:sldMasterIdLst>
  <p:sldIdLst>
    <p:sldId xmlns:r="http://schemas.openxmlformats.org/officeDocument/2006/relationships" id="256" r:id="R53b4fd56f7874773"/>
    <p:sldId xmlns:r="http://schemas.openxmlformats.org/officeDocument/2006/relationships" id="257" r:id="Rf87543b6689c45ab"/>
    <p:sldId xmlns:r="http://schemas.openxmlformats.org/officeDocument/2006/relationships" id="258" r:id="R7cafc860a91c404a"/>
    <p:sldId xmlns:r="http://schemas.openxmlformats.org/officeDocument/2006/relationships" id="259" r:id="Rb7364e3ec9094e32"/>
    <p:sldId xmlns:r="http://schemas.openxmlformats.org/officeDocument/2006/relationships" id="260" r:id="R214b0270b40e43f2"/>
    <p:sldId xmlns:r="http://schemas.openxmlformats.org/officeDocument/2006/relationships" id="261" r:id="R850d7c8e319b49f1"/>
    <p:sldId xmlns:r="http://schemas.openxmlformats.org/officeDocument/2006/relationships" id="262" r:id="R9cedc19fb8ae43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752a625004c7f" /><Relationship Type="http://schemas.openxmlformats.org/officeDocument/2006/relationships/slide" Target="/ppt/slides/slide1.xml" Id="R53b4fd56f7874773" /><Relationship Type="http://schemas.openxmlformats.org/officeDocument/2006/relationships/slide" Target="/ppt/slides/slide2.xml" Id="Rf87543b6689c45ab" /><Relationship Type="http://schemas.openxmlformats.org/officeDocument/2006/relationships/slide" Target="/ppt/slides/slide3.xml" Id="R7cafc860a91c404a" /><Relationship Type="http://schemas.openxmlformats.org/officeDocument/2006/relationships/slide" Target="/ppt/slides/slide4.xml" Id="Rb7364e3ec9094e32" /><Relationship Type="http://schemas.openxmlformats.org/officeDocument/2006/relationships/slide" Target="/ppt/slides/slide5.xml" Id="R214b0270b40e43f2" /><Relationship Type="http://schemas.openxmlformats.org/officeDocument/2006/relationships/slide" Target="/ppt/slides/slide6.xml" Id="R850d7c8e319b49f1" /><Relationship Type="http://schemas.openxmlformats.org/officeDocument/2006/relationships/slide" Target="/ppt/slides/slide7.xml" Id="R9cedc19fb8ae43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43e3d45494f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5d56e38c34e95" /><Relationship Type="http://schemas.openxmlformats.org/officeDocument/2006/relationships/theme" Target="/ppt/slideMasters/theme/theme1.xml" Id="Re09f30dadfda42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85d56e38c34e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4f262bb4946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235fa13594f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0313316cb43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5aec97b5b41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05844feb447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c13eb3d924f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546ae662f4d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JÆREN GULVSENTER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GULVSENTER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JÆREN GULVSENTER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GULVSENTER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GULVSENTER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GULVSENTER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588 181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GULVSENTER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123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VESTGARDEN ODD HELGE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GULVSENTER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928 075 613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GULVSENTER AS</a:t>
            </a:r>
          </a:p>
        </p:txBody>
      </p:sp>
    </p:spTree>
  </p:cSld>
  <p:clrMapOvr>
    <a:masterClrMapping xmlns:a="http://schemas.openxmlformats.org/drawingml/2006/main"/>
  </p:clrMapOvr>
</p:sld>
</file>