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fb7bf70ff6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25a264cf914abd"/>
  </p:sldMasterIdLst>
  <p:sldIdLst>
    <p:sldId xmlns:r="http://schemas.openxmlformats.org/officeDocument/2006/relationships" id="256" r:id="R5ea60465a52c4af7"/>
    <p:sldId xmlns:r="http://schemas.openxmlformats.org/officeDocument/2006/relationships" id="257" r:id="Rf3fb0dae3f164dde"/>
    <p:sldId xmlns:r="http://schemas.openxmlformats.org/officeDocument/2006/relationships" id="258" r:id="Rbe74135a63164d5f"/>
    <p:sldId xmlns:r="http://schemas.openxmlformats.org/officeDocument/2006/relationships" id="259" r:id="R989141571dd149a1"/>
    <p:sldId xmlns:r="http://schemas.openxmlformats.org/officeDocument/2006/relationships" id="260" r:id="Rd40840e5ff294292"/>
    <p:sldId xmlns:r="http://schemas.openxmlformats.org/officeDocument/2006/relationships" id="261" r:id="Rd94e740d1a02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5a264cf914abd" /><Relationship Type="http://schemas.openxmlformats.org/officeDocument/2006/relationships/slide" Target="/ppt/slides/slide1.xml" Id="R5ea60465a52c4af7" /><Relationship Type="http://schemas.openxmlformats.org/officeDocument/2006/relationships/slide" Target="/ppt/slides/slide2.xml" Id="Rf3fb0dae3f164dde" /><Relationship Type="http://schemas.openxmlformats.org/officeDocument/2006/relationships/slide" Target="/ppt/slides/slide3.xml" Id="Rbe74135a63164d5f" /><Relationship Type="http://schemas.openxmlformats.org/officeDocument/2006/relationships/slide" Target="/ppt/slides/slide4.xml" Id="R989141571dd149a1" /><Relationship Type="http://schemas.openxmlformats.org/officeDocument/2006/relationships/slide" Target="/ppt/slides/slide5.xml" Id="Rd40840e5ff294292" /><Relationship Type="http://schemas.openxmlformats.org/officeDocument/2006/relationships/slide" Target="/ppt/slides/slide6.xml" Id="Rd94e740d1a02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96bb73448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80ec9170400e" /><Relationship Type="http://schemas.openxmlformats.org/officeDocument/2006/relationships/theme" Target="/ppt/slideMasters/theme/theme1.xml" Id="R073d85ed12534e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880ec917040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23eac4865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faad891e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08d1ce865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e5feb12af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b7dcd2262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96627f806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J-A ENERHAUGEN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J-A ENERHAUGEN HOLDING AS ble etablert [år] og holder til i Hølen.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JOHN-ATLE ENERHAUGEN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Molvikveien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