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201450203d47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cf2dd372404cec"/>
  </p:sldMasterIdLst>
  <p:sldIdLst>
    <p:sldId xmlns:r="http://schemas.openxmlformats.org/officeDocument/2006/relationships" id="256" r:id="Rbb2e0056f98744db"/>
    <p:sldId xmlns:r="http://schemas.openxmlformats.org/officeDocument/2006/relationships" id="257" r:id="R464224da8e854be3"/>
    <p:sldId xmlns:r="http://schemas.openxmlformats.org/officeDocument/2006/relationships" id="258" r:id="R452c4db2177b4dba"/>
    <p:sldId xmlns:r="http://schemas.openxmlformats.org/officeDocument/2006/relationships" id="259" r:id="Ra0ab82ef3aa7430c"/>
    <p:sldId xmlns:r="http://schemas.openxmlformats.org/officeDocument/2006/relationships" id="260" r:id="R39004c20c8f84c04"/>
    <p:sldId xmlns:r="http://schemas.openxmlformats.org/officeDocument/2006/relationships" id="261" r:id="R0e627be1f7b441cf"/>
    <p:sldId xmlns:r="http://schemas.openxmlformats.org/officeDocument/2006/relationships" id="262" r:id="Ra745b7efedae4c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cf2dd372404cec" /><Relationship Type="http://schemas.openxmlformats.org/officeDocument/2006/relationships/slide" Target="/ppt/slides/slide1.xml" Id="Rbb2e0056f98744db" /><Relationship Type="http://schemas.openxmlformats.org/officeDocument/2006/relationships/slide" Target="/ppt/slides/slide2.xml" Id="R464224da8e854be3" /><Relationship Type="http://schemas.openxmlformats.org/officeDocument/2006/relationships/slide" Target="/ppt/slides/slide3.xml" Id="R452c4db2177b4dba" /><Relationship Type="http://schemas.openxmlformats.org/officeDocument/2006/relationships/slide" Target="/ppt/slides/slide4.xml" Id="Ra0ab82ef3aa7430c" /><Relationship Type="http://schemas.openxmlformats.org/officeDocument/2006/relationships/slide" Target="/ppt/slides/slide5.xml" Id="R39004c20c8f84c04" /><Relationship Type="http://schemas.openxmlformats.org/officeDocument/2006/relationships/slide" Target="/ppt/slides/slide6.xml" Id="R0e627be1f7b441cf" /><Relationship Type="http://schemas.openxmlformats.org/officeDocument/2006/relationships/slide" Target="/ppt/slides/slide7.xml" Id="Ra745b7efedae4c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4b0e04446446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133cfefeaf440a" /><Relationship Type="http://schemas.openxmlformats.org/officeDocument/2006/relationships/theme" Target="/ppt/slideMasters/theme/theme1.xml" Id="R51f3d8d954d040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133cfefeaf44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78a293f64e48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47039b1ebb4f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84db35e8794f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95af20a02644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3e72bc82244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8c8c0fe614f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12a9eb1b849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BRATHAGEN MARITIME CONSULTANCY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BRATHAGEN MARITIME CONSULTANCY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BRATHAGEN MARITIME CONSULTANCY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BRATHAGEN MARITIME CONSULTANCY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BRATHAGEN MARITIME CONSULTANCY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BRATHAGEN MARITIME CONSULTANCY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170 296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403 928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416 070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BRATHAGEN MARITIME CONSULTANCY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BRATHAGEN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SVETLANA BRATHAGEN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BRATHAGEN MARITIME CONSULTANCY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928 080 013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BRATHAGEN MARITIME CONSULTANCY AS</a:t>
            </a:r>
          </a:p>
        </p:txBody>
      </p:sp>
    </p:spTree>
  </p:cSld>
  <p:clrMapOvr>
    <a:masterClrMapping xmlns:a="http://schemas.openxmlformats.org/drawingml/2006/main"/>
  </p:clrMapOvr>
</p:sld>
</file>