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131435d5e344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b763062a2042b7"/>
  </p:sldMasterIdLst>
  <p:sldIdLst>
    <p:sldId xmlns:r="http://schemas.openxmlformats.org/officeDocument/2006/relationships" id="256" r:id="Rfda69d79eaf447d4"/>
    <p:sldId xmlns:r="http://schemas.openxmlformats.org/officeDocument/2006/relationships" id="257" r:id="R7d00b451798e40cd"/>
    <p:sldId xmlns:r="http://schemas.openxmlformats.org/officeDocument/2006/relationships" id="258" r:id="Rc069194190b4456f"/>
    <p:sldId xmlns:r="http://schemas.openxmlformats.org/officeDocument/2006/relationships" id="259" r:id="R103148b533564a0c"/>
    <p:sldId xmlns:r="http://schemas.openxmlformats.org/officeDocument/2006/relationships" id="260" r:id="Rb064bdefe1c44a30"/>
    <p:sldId xmlns:r="http://schemas.openxmlformats.org/officeDocument/2006/relationships" id="261" r:id="R7d1ccebec6ad437d"/>
    <p:sldId xmlns:r="http://schemas.openxmlformats.org/officeDocument/2006/relationships" id="262" r:id="Rc04ecfc441f148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b763062a2042b7" /><Relationship Type="http://schemas.openxmlformats.org/officeDocument/2006/relationships/slide" Target="/ppt/slides/slide1.xml" Id="Rfda69d79eaf447d4" /><Relationship Type="http://schemas.openxmlformats.org/officeDocument/2006/relationships/slide" Target="/ppt/slides/slide2.xml" Id="R7d00b451798e40cd" /><Relationship Type="http://schemas.openxmlformats.org/officeDocument/2006/relationships/slide" Target="/ppt/slides/slide3.xml" Id="Rc069194190b4456f" /><Relationship Type="http://schemas.openxmlformats.org/officeDocument/2006/relationships/slide" Target="/ppt/slides/slide4.xml" Id="R103148b533564a0c" /><Relationship Type="http://schemas.openxmlformats.org/officeDocument/2006/relationships/slide" Target="/ppt/slides/slide5.xml" Id="Rb064bdefe1c44a30" /><Relationship Type="http://schemas.openxmlformats.org/officeDocument/2006/relationships/slide" Target="/ppt/slides/slide6.xml" Id="R7d1ccebec6ad437d" /><Relationship Type="http://schemas.openxmlformats.org/officeDocument/2006/relationships/slide" Target="/ppt/slides/slide7.xml" Id="Rc04ecfc441f148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2dd8e6ef2e4d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885b5c23446d8" /><Relationship Type="http://schemas.openxmlformats.org/officeDocument/2006/relationships/theme" Target="/ppt/slideMasters/theme/theme1.xml" Id="R5ba880783f5c40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7885b5c23446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dd3742dea44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20207dae547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bad8c728e42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7798a885a44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c2df6af3f4c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7541ec01747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3a412e94a4e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PTM HOLDINGSELSKAP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PTM HOLDINGSELSKAP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PTM HOLDINGSELSKAP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PTM HOLDINGSELSKAP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PTM HOLDINGSELSKAP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PTM HOLDINGSELSKAP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PTM HOLDINGSELSKAP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PHUC MINH TA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PTM HOLDINGSELSKAP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Lørenvangen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928 080 021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PTM HOLDINGSELSKAP AS</a:t>
            </a:r>
          </a:p>
        </p:txBody>
      </p:sp>
    </p:spTree>
  </p:cSld>
  <p:clrMapOvr>
    <a:masterClrMapping xmlns:a="http://schemas.openxmlformats.org/drawingml/2006/main"/>
  </p:clrMapOvr>
</p:sld>
</file>