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adfec913584b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7926801df247fb"/>
  </p:sldMasterIdLst>
  <p:sldIdLst>
    <p:sldId xmlns:r="http://schemas.openxmlformats.org/officeDocument/2006/relationships" id="256" r:id="Re9224dcc09834081"/>
    <p:sldId xmlns:r="http://schemas.openxmlformats.org/officeDocument/2006/relationships" id="257" r:id="Ra73f24220d634ced"/>
    <p:sldId xmlns:r="http://schemas.openxmlformats.org/officeDocument/2006/relationships" id="258" r:id="R1ecef903a7df45f8"/>
    <p:sldId xmlns:r="http://schemas.openxmlformats.org/officeDocument/2006/relationships" id="259" r:id="Ra956d40f2eab4a53"/>
    <p:sldId xmlns:r="http://schemas.openxmlformats.org/officeDocument/2006/relationships" id="260" r:id="R9e782d53ab1746f6"/>
    <p:sldId xmlns:r="http://schemas.openxmlformats.org/officeDocument/2006/relationships" id="261" r:id="Rf577c617a5804420"/>
    <p:sldId xmlns:r="http://schemas.openxmlformats.org/officeDocument/2006/relationships" id="262" r:id="Rb7cd14462fc346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7926801df247fb" /><Relationship Type="http://schemas.openxmlformats.org/officeDocument/2006/relationships/slide" Target="/ppt/slides/slide1.xml" Id="Re9224dcc09834081" /><Relationship Type="http://schemas.openxmlformats.org/officeDocument/2006/relationships/slide" Target="/ppt/slides/slide2.xml" Id="Ra73f24220d634ced" /><Relationship Type="http://schemas.openxmlformats.org/officeDocument/2006/relationships/slide" Target="/ppt/slides/slide3.xml" Id="R1ecef903a7df45f8" /><Relationship Type="http://schemas.openxmlformats.org/officeDocument/2006/relationships/slide" Target="/ppt/slides/slide4.xml" Id="Ra956d40f2eab4a53" /><Relationship Type="http://schemas.openxmlformats.org/officeDocument/2006/relationships/slide" Target="/ppt/slides/slide5.xml" Id="R9e782d53ab1746f6" /><Relationship Type="http://schemas.openxmlformats.org/officeDocument/2006/relationships/slide" Target="/ppt/slides/slide6.xml" Id="Rf577c617a5804420" /><Relationship Type="http://schemas.openxmlformats.org/officeDocument/2006/relationships/slide" Target="/ppt/slides/slide7.xml" Id="Rb7cd14462fc346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82b0edb28b45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9739cd0c043b6" /><Relationship Type="http://schemas.openxmlformats.org/officeDocument/2006/relationships/theme" Target="/ppt/slideMasters/theme/theme1.xml" Id="Ra2bfe6e2b69942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d9739cd0c043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1bda3365440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593d7f6374b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431be15de46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fcaedb1484f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c6e0c4fab4e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b4ea4699146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41233247645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CARDLY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CARDLY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CARDLY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CARDLY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CARDLY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CARDLY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−3 330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−140 830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188 252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CARDLY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DIALLO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SKANSEN FLATMOEN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ROBERTO GARCIA BJERTNES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WU TANG CAPITAL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CARDLY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Stangdraget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928 084 833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CARDLY AS</a:t>
            </a:r>
          </a:p>
        </p:txBody>
      </p:sp>
    </p:spTree>
  </p:cSld>
  <p:clrMapOvr>
    <a:masterClrMapping xmlns:a="http://schemas.openxmlformats.org/drawingml/2006/main"/>
  </p:clrMapOvr>
</p:sld>
</file>