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d5ab7832b54c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c3cfb027e42fe"/>
  </p:sldMasterIdLst>
  <p:sldIdLst>
    <p:sldId xmlns:r="http://schemas.openxmlformats.org/officeDocument/2006/relationships" id="256" r:id="R62af07375632418d"/>
    <p:sldId xmlns:r="http://schemas.openxmlformats.org/officeDocument/2006/relationships" id="257" r:id="R8bdd0a03afba41c0"/>
    <p:sldId xmlns:r="http://schemas.openxmlformats.org/officeDocument/2006/relationships" id="258" r:id="R617c2cef148a4f8a"/>
    <p:sldId xmlns:r="http://schemas.openxmlformats.org/officeDocument/2006/relationships" id="259" r:id="R782a16d1bbae40fc"/>
    <p:sldId xmlns:r="http://schemas.openxmlformats.org/officeDocument/2006/relationships" id="260" r:id="R66c72535ac634c42"/>
    <p:sldId xmlns:r="http://schemas.openxmlformats.org/officeDocument/2006/relationships" id="261" r:id="R9d7cfae14fc648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c3cfb027e42fe" /><Relationship Type="http://schemas.openxmlformats.org/officeDocument/2006/relationships/slide" Target="/ppt/slides/slide1.xml" Id="R62af07375632418d" /><Relationship Type="http://schemas.openxmlformats.org/officeDocument/2006/relationships/slide" Target="/ppt/slides/slide2.xml" Id="R8bdd0a03afba41c0" /><Relationship Type="http://schemas.openxmlformats.org/officeDocument/2006/relationships/slide" Target="/ppt/slides/slide3.xml" Id="R617c2cef148a4f8a" /><Relationship Type="http://schemas.openxmlformats.org/officeDocument/2006/relationships/slide" Target="/ppt/slides/slide4.xml" Id="R782a16d1bbae40fc" /><Relationship Type="http://schemas.openxmlformats.org/officeDocument/2006/relationships/slide" Target="/ppt/slides/slide5.xml" Id="R66c72535ac634c42" /><Relationship Type="http://schemas.openxmlformats.org/officeDocument/2006/relationships/slide" Target="/ppt/slides/slide6.xml" Id="R9d7cfae14fc648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d824ba93a42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45d5fa44f4888" /><Relationship Type="http://schemas.openxmlformats.org/officeDocument/2006/relationships/theme" Target="/ppt/slideMasters/theme/theme1.xml" Id="R4540c29a43d044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445d5fa44f48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97b214dbc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260ea49f749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82e91b7ff4b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37582cf13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940f6daa640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29655fd5644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