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99f8ee72145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7786fd21d4f9f"/>
  </p:sldMasterIdLst>
  <p:sldIdLst>
    <p:sldId xmlns:r="http://schemas.openxmlformats.org/officeDocument/2006/relationships" id="256" r:id="Rb195132d7031459b"/>
    <p:sldId xmlns:r="http://schemas.openxmlformats.org/officeDocument/2006/relationships" id="257" r:id="R31238c1091b347b2"/>
    <p:sldId xmlns:r="http://schemas.openxmlformats.org/officeDocument/2006/relationships" id="258" r:id="Rbc8f6817b8da4a52"/>
    <p:sldId xmlns:r="http://schemas.openxmlformats.org/officeDocument/2006/relationships" id="259" r:id="R5b8f9c4fa1044ff4"/>
    <p:sldId xmlns:r="http://schemas.openxmlformats.org/officeDocument/2006/relationships" id="260" r:id="R3c82c1d788dd4852"/>
    <p:sldId xmlns:r="http://schemas.openxmlformats.org/officeDocument/2006/relationships" id="261" r:id="R37074e75e0e54124"/>
    <p:sldId xmlns:r="http://schemas.openxmlformats.org/officeDocument/2006/relationships" id="262" r:id="R3b56859a82c749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7786fd21d4f9f" /><Relationship Type="http://schemas.openxmlformats.org/officeDocument/2006/relationships/slide" Target="/ppt/slides/slide1.xml" Id="Rb195132d7031459b" /><Relationship Type="http://schemas.openxmlformats.org/officeDocument/2006/relationships/slide" Target="/ppt/slides/slide2.xml" Id="R31238c1091b347b2" /><Relationship Type="http://schemas.openxmlformats.org/officeDocument/2006/relationships/slide" Target="/ppt/slides/slide3.xml" Id="Rbc8f6817b8da4a52" /><Relationship Type="http://schemas.openxmlformats.org/officeDocument/2006/relationships/slide" Target="/ppt/slides/slide4.xml" Id="R5b8f9c4fa1044ff4" /><Relationship Type="http://schemas.openxmlformats.org/officeDocument/2006/relationships/slide" Target="/ppt/slides/slide5.xml" Id="R3c82c1d788dd4852" /><Relationship Type="http://schemas.openxmlformats.org/officeDocument/2006/relationships/slide" Target="/ppt/slides/slide6.xml" Id="R37074e75e0e54124" /><Relationship Type="http://schemas.openxmlformats.org/officeDocument/2006/relationships/slide" Target="/ppt/slides/slide7.xml" Id="R3b56859a82c749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3831496af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c63dc543f46da" /><Relationship Type="http://schemas.openxmlformats.org/officeDocument/2006/relationships/theme" Target="/ppt/slideMasters/theme/theme1.xml" Id="Rab2784bad11c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c63dc543f46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b1fd0251e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f3a06136b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a85e6007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526c8e7d6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fb74001f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fb094767440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ea379768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