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d67de30d8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540a8dcb548d0"/>
  </p:sldMasterIdLst>
  <p:sldIdLst>
    <p:sldId xmlns:r="http://schemas.openxmlformats.org/officeDocument/2006/relationships" id="256" r:id="Rcae37397e0764c3a"/>
    <p:sldId xmlns:r="http://schemas.openxmlformats.org/officeDocument/2006/relationships" id="257" r:id="R0a1004b9fbbe412f"/>
    <p:sldId xmlns:r="http://schemas.openxmlformats.org/officeDocument/2006/relationships" id="258" r:id="R8aee012720f94365"/>
    <p:sldId xmlns:r="http://schemas.openxmlformats.org/officeDocument/2006/relationships" id="259" r:id="R88152483ecbc48e2"/>
    <p:sldId xmlns:r="http://schemas.openxmlformats.org/officeDocument/2006/relationships" id="260" r:id="R53dcb08b4b1a41c6"/>
    <p:sldId xmlns:r="http://schemas.openxmlformats.org/officeDocument/2006/relationships" id="261" r:id="Ra12fdc0f8ac24975"/>
    <p:sldId xmlns:r="http://schemas.openxmlformats.org/officeDocument/2006/relationships" id="262" r:id="R49536ee79ef2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540a8dcb548d0" /><Relationship Type="http://schemas.openxmlformats.org/officeDocument/2006/relationships/slide" Target="/ppt/slides/slide1.xml" Id="Rcae37397e0764c3a" /><Relationship Type="http://schemas.openxmlformats.org/officeDocument/2006/relationships/slide" Target="/ppt/slides/slide2.xml" Id="R0a1004b9fbbe412f" /><Relationship Type="http://schemas.openxmlformats.org/officeDocument/2006/relationships/slide" Target="/ppt/slides/slide3.xml" Id="R8aee012720f94365" /><Relationship Type="http://schemas.openxmlformats.org/officeDocument/2006/relationships/slide" Target="/ppt/slides/slide4.xml" Id="R88152483ecbc48e2" /><Relationship Type="http://schemas.openxmlformats.org/officeDocument/2006/relationships/slide" Target="/ppt/slides/slide5.xml" Id="R53dcb08b4b1a41c6" /><Relationship Type="http://schemas.openxmlformats.org/officeDocument/2006/relationships/slide" Target="/ppt/slides/slide6.xml" Id="Ra12fdc0f8ac24975" /><Relationship Type="http://schemas.openxmlformats.org/officeDocument/2006/relationships/slide" Target="/ppt/slides/slide7.xml" Id="R49536ee79ef2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4a26c8809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7d4039d14310" /><Relationship Type="http://schemas.openxmlformats.org/officeDocument/2006/relationships/theme" Target="/ppt/slideMasters/theme/theme1.xml" Id="R5884f0ecb08846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c57d4039d1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03f294cd645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2c76afa0149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3dfc35814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7d845d13741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5f2ed4eac4e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cc1b95a62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9b38e2ea842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AAS-MEHREN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AAS-MEHREN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AAS-MEHREN KAROLINE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AAS-MEHREN ØYVIND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928 087 549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AAS-MEHREN AS</a:t>
            </a:r>
          </a:p>
        </p:txBody>
      </p:sp>
    </p:spTree>
  </p:cSld>
  <p:clrMapOvr>
    <a:masterClrMapping xmlns:a="http://schemas.openxmlformats.org/drawingml/2006/main"/>
  </p:clrMapOvr>
</p:sld>
</file>