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acae52121c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073a4a4cc4b62"/>
  </p:sldMasterIdLst>
  <p:sldIdLst>
    <p:sldId xmlns:r="http://schemas.openxmlformats.org/officeDocument/2006/relationships" id="256" r:id="Rd4f39d45e3d34a3f"/>
    <p:sldId xmlns:r="http://schemas.openxmlformats.org/officeDocument/2006/relationships" id="257" r:id="Rc4db57139420437c"/>
    <p:sldId xmlns:r="http://schemas.openxmlformats.org/officeDocument/2006/relationships" id="258" r:id="R8e77c88e769c4054"/>
    <p:sldId xmlns:r="http://schemas.openxmlformats.org/officeDocument/2006/relationships" id="259" r:id="R2a5d0449f70c437d"/>
    <p:sldId xmlns:r="http://schemas.openxmlformats.org/officeDocument/2006/relationships" id="260" r:id="Rbdf4b6d3a22b4368"/>
    <p:sldId xmlns:r="http://schemas.openxmlformats.org/officeDocument/2006/relationships" id="261" r:id="R05abb649ea3440cc"/>
    <p:sldId xmlns:r="http://schemas.openxmlformats.org/officeDocument/2006/relationships" id="262" r:id="R9bac2f5264294a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073a4a4cc4b62" /><Relationship Type="http://schemas.openxmlformats.org/officeDocument/2006/relationships/slide" Target="/ppt/slides/slide1.xml" Id="Rd4f39d45e3d34a3f" /><Relationship Type="http://schemas.openxmlformats.org/officeDocument/2006/relationships/slide" Target="/ppt/slides/slide2.xml" Id="Rc4db57139420437c" /><Relationship Type="http://schemas.openxmlformats.org/officeDocument/2006/relationships/slide" Target="/ppt/slides/slide3.xml" Id="R8e77c88e769c4054" /><Relationship Type="http://schemas.openxmlformats.org/officeDocument/2006/relationships/slide" Target="/ppt/slides/slide4.xml" Id="R2a5d0449f70c437d" /><Relationship Type="http://schemas.openxmlformats.org/officeDocument/2006/relationships/slide" Target="/ppt/slides/slide5.xml" Id="Rbdf4b6d3a22b4368" /><Relationship Type="http://schemas.openxmlformats.org/officeDocument/2006/relationships/slide" Target="/ppt/slides/slide6.xml" Id="R05abb649ea3440cc" /><Relationship Type="http://schemas.openxmlformats.org/officeDocument/2006/relationships/slide" Target="/ppt/slides/slide7.xml" Id="R9bac2f5264294a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5260d71b6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e1cb950944094" /><Relationship Type="http://schemas.openxmlformats.org/officeDocument/2006/relationships/theme" Target="/ppt/slideMasters/theme/theme1.xml" Id="R9de528b6bcda48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0e1cb95094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d2fb408384a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587b3bc3c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f95483d2d48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e23ea3add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58d928d547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b0ee7f74949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7947a060546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SCHØNINGSGATE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SCHØNINGSGATE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−11 873 573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−28 818 653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131 158 865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BA5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RV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928 092 003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SCHØNINGSGATE HOLDING AS</a:t>
            </a:r>
          </a:p>
        </p:txBody>
      </p:sp>
    </p:spTree>
  </p:cSld>
  <p:clrMapOvr>
    <a:masterClrMapping xmlns:a="http://schemas.openxmlformats.org/drawingml/2006/main"/>
  </p:clrMapOvr>
</p:sld>
</file>