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456fab4014e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62877879784e8e"/>
  </p:sldMasterIdLst>
  <p:sldIdLst>
    <p:sldId xmlns:r="http://schemas.openxmlformats.org/officeDocument/2006/relationships" id="256" r:id="R87e62982e01d4f22"/>
    <p:sldId xmlns:r="http://schemas.openxmlformats.org/officeDocument/2006/relationships" id="257" r:id="R6e182fd66c5f4989"/>
    <p:sldId xmlns:r="http://schemas.openxmlformats.org/officeDocument/2006/relationships" id="258" r:id="Rb33aca0a03194dca"/>
    <p:sldId xmlns:r="http://schemas.openxmlformats.org/officeDocument/2006/relationships" id="259" r:id="R3b8f418e8d1f462a"/>
    <p:sldId xmlns:r="http://schemas.openxmlformats.org/officeDocument/2006/relationships" id="260" r:id="R84464fa0d3d44765"/>
    <p:sldId xmlns:r="http://schemas.openxmlformats.org/officeDocument/2006/relationships" id="261" r:id="R058ad4db9ccb4358"/>
    <p:sldId xmlns:r="http://schemas.openxmlformats.org/officeDocument/2006/relationships" id="262" r:id="Ra38870ffdb78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2877879784e8e" /><Relationship Type="http://schemas.openxmlformats.org/officeDocument/2006/relationships/slide" Target="/ppt/slides/slide1.xml" Id="R87e62982e01d4f22" /><Relationship Type="http://schemas.openxmlformats.org/officeDocument/2006/relationships/slide" Target="/ppt/slides/slide2.xml" Id="R6e182fd66c5f4989" /><Relationship Type="http://schemas.openxmlformats.org/officeDocument/2006/relationships/slide" Target="/ppt/slides/slide3.xml" Id="Rb33aca0a03194dca" /><Relationship Type="http://schemas.openxmlformats.org/officeDocument/2006/relationships/slide" Target="/ppt/slides/slide4.xml" Id="R3b8f418e8d1f462a" /><Relationship Type="http://schemas.openxmlformats.org/officeDocument/2006/relationships/slide" Target="/ppt/slides/slide5.xml" Id="R84464fa0d3d44765" /><Relationship Type="http://schemas.openxmlformats.org/officeDocument/2006/relationships/slide" Target="/ppt/slides/slide6.xml" Id="R058ad4db9ccb4358" /><Relationship Type="http://schemas.openxmlformats.org/officeDocument/2006/relationships/slide" Target="/ppt/slides/slide7.xml" Id="Ra38870ffdb78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ad9d7e75648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9bcb35ea34de0" /><Relationship Type="http://schemas.openxmlformats.org/officeDocument/2006/relationships/theme" Target="/ppt/slideMasters/theme/theme1.xml" Id="R7ae98e2800a74c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79bcb35ea34d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89d74190f44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1736dcc8a49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7936e01814f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26fa93b8d46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a307019684a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f56027c634f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70c96c17d4d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MELIOR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MELIOR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1 123 363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SKOGLUND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