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51214fde1f4b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268ad7929a492d"/>
  </p:sldMasterIdLst>
  <p:sldIdLst>
    <p:sldId xmlns:r="http://schemas.openxmlformats.org/officeDocument/2006/relationships" id="256" r:id="Ra9ad5463be4145a6"/>
    <p:sldId xmlns:r="http://schemas.openxmlformats.org/officeDocument/2006/relationships" id="257" r:id="R654545063bca4da2"/>
    <p:sldId xmlns:r="http://schemas.openxmlformats.org/officeDocument/2006/relationships" id="258" r:id="Rcd8d50d066d14a98"/>
    <p:sldId xmlns:r="http://schemas.openxmlformats.org/officeDocument/2006/relationships" id="259" r:id="R2b0b700b85624539"/>
    <p:sldId xmlns:r="http://schemas.openxmlformats.org/officeDocument/2006/relationships" id="260" r:id="Ref807a9bfb6540f1"/>
    <p:sldId xmlns:r="http://schemas.openxmlformats.org/officeDocument/2006/relationships" id="261" r:id="R974e35bb00cd4658"/>
    <p:sldId xmlns:r="http://schemas.openxmlformats.org/officeDocument/2006/relationships" id="262" r:id="R4a28087b6ad54b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268ad7929a492d" /><Relationship Type="http://schemas.openxmlformats.org/officeDocument/2006/relationships/slide" Target="/ppt/slides/slide1.xml" Id="Ra9ad5463be4145a6" /><Relationship Type="http://schemas.openxmlformats.org/officeDocument/2006/relationships/slide" Target="/ppt/slides/slide2.xml" Id="R654545063bca4da2" /><Relationship Type="http://schemas.openxmlformats.org/officeDocument/2006/relationships/slide" Target="/ppt/slides/slide3.xml" Id="Rcd8d50d066d14a98" /><Relationship Type="http://schemas.openxmlformats.org/officeDocument/2006/relationships/slide" Target="/ppt/slides/slide4.xml" Id="R2b0b700b85624539" /><Relationship Type="http://schemas.openxmlformats.org/officeDocument/2006/relationships/slide" Target="/ppt/slides/slide5.xml" Id="Ref807a9bfb6540f1" /><Relationship Type="http://schemas.openxmlformats.org/officeDocument/2006/relationships/slide" Target="/ppt/slides/slide6.xml" Id="R974e35bb00cd4658" /><Relationship Type="http://schemas.openxmlformats.org/officeDocument/2006/relationships/slide" Target="/ppt/slides/slide7.xml" Id="R4a28087b6ad54b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0c59f9583d4b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bd854b8b2499f" /><Relationship Type="http://schemas.openxmlformats.org/officeDocument/2006/relationships/theme" Target="/ppt/slideMasters/theme/theme1.xml" Id="Rf5c116261a1a4c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0bd854b8b249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8de1228eb04f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3dd21bb9a4b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a923427a044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6f976f7014f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b186dec9744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e1b716a3245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9148e298d47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SKAR IVERSEN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 IVERSEN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 IVERSEN INVEST AS ble etablert [år] og holder til i Flekkefjord.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 IVERSEN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 IVERSEN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 IVERSEN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620 177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2 103 203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2 451 976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 IVERSEN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 IVERSEN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 IVERSEN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Grønnesveien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4407 Flekkefjord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928 097 935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 IVERSEN INVEST AS</a:t>
            </a:r>
          </a:p>
        </p:txBody>
      </p:sp>
    </p:spTree>
  </p:cSld>
  <p:clrMapOvr>
    <a:masterClrMapping xmlns:a="http://schemas.openxmlformats.org/drawingml/2006/main"/>
  </p:clrMapOvr>
</p:sld>
</file>