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154a1e75f843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6264d9fbf4a15"/>
  </p:sldMasterIdLst>
  <p:sldIdLst>
    <p:sldId xmlns:r="http://schemas.openxmlformats.org/officeDocument/2006/relationships" id="256" r:id="Rcf4d84c974704e6d"/>
    <p:sldId xmlns:r="http://schemas.openxmlformats.org/officeDocument/2006/relationships" id="257" r:id="R59843c2a1eb04161"/>
    <p:sldId xmlns:r="http://schemas.openxmlformats.org/officeDocument/2006/relationships" id="258" r:id="R9a966040fe5d4379"/>
    <p:sldId xmlns:r="http://schemas.openxmlformats.org/officeDocument/2006/relationships" id="259" r:id="R1e485a5cb6324f43"/>
    <p:sldId xmlns:r="http://schemas.openxmlformats.org/officeDocument/2006/relationships" id="260" r:id="Rc994033cd4464ed7"/>
    <p:sldId xmlns:r="http://schemas.openxmlformats.org/officeDocument/2006/relationships" id="261" r:id="R1078602fdf3043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6264d9fbf4a15" /><Relationship Type="http://schemas.openxmlformats.org/officeDocument/2006/relationships/slide" Target="/ppt/slides/slide1.xml" Id="Rcf4d84c974704e6d" /><Relationship Type="http://schemas.openxmlformats.org/officeDocument/2006/relationships/slide" Target="/ppt/slides/slide2.xml" Id="R59843c2a1eb04161" /><Relationship Type="http://schemas.openxmlformats.org/officeDocument/2006/relationships/slide" Target="/ppt/slides/slide3.xml" Id="R9a966040fe5d4379" /><Relationship Type="http://schemas.openxmlformats.org/officeDocument/2006/relationships/slide" Target="/ppt/slides/slide4.xml" Id="R1e485a5cb6324f43" /><Relationship Type="http://schemas.openxmlformats.org/officeDocument/2006/relationships/slide" Target="/ppt/slides/slide5.xml" Id="Rc994033cd4464ed7" /><Relationship Type="http://schemas.openxmlformats.org/officeDocument/2006/relationships/slide" Target="/ppt/slides/slide6.xml" Id="R1078602fdf3043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425c75cd349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60b6a364246ca" /><Relationship Type="http://schemas.openxmlformats.org/officeDocument/2006/relationships/theme" Target="/ppt/slideMasters/theme/theme1.xml" Id="R4daf42a2f2bb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60b6a3642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fe4735f6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628d5b517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9d2e3261d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19e3fb63d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cfdf4346945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3931ee7f141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928 100 030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