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a77ea9a96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fb52510a94ac3"/>
  </p:sldMasterIdLst>
  <p:sldIdLst>
    <p:sldId xmlns:r="http://schemas.openxmlformats.org/officeDocument/2006/relationships" id="256" r:id="R61d66c006e6747e2"/>
    <p:sldId xmlns:r="http://schemas.openxmlformats.org/officeDocument/2006/relationships" id="257" r:id="Rb2be658951f549b9"/>
    <p:sldId xmlns:r="http://schemas.openxmlformats.org/officeDocument/2006/relationships" id="258" r:id="R549dab49fb0349f6"/>
    <p:sldId xmlns:r="http://schemas.openxmlformats.org/officeDocument/2006/relationships" id="259" r:id="Rf844bc5546974da0"/>
    <p:sldId xmlns:r="http://schemas.openxmlformats.org/officeDocument/2006/relationships" id="260" r:id="Rb416cea19b514096"/>
    <p:sldId xmlns:r="http://schemas.openxmlformats.org/officeDocument/2006/relationships" id="261" r:id="R7763bdd7ea15407c"/>
    <p:sldId xmlns:r="http://schemas.openxmlformats.org/officeDocument/2006/relationships" id="262" r:id="Rd774c916c5f3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fb52510a94ac3" /><Relationship Type="http://schemas.openxmlformats.org/officeDocument/2006/relationships/slide" Target="/ppt/slides/slide1.xml" Id="R61d66c006e6747e2" /><Relationship Type="http://schemas.openxmlformats.org/officeDocument/2006/relationships/slide" Target="/ppt/slides/slide2.xml" Id="Rb2be658951f549b9" /><Relationship Type="http://schemas.openxmlformats.org/officeDocument/2006/relationships/slide" Target="/ppt/slides/slide3.xml" Id="R549dab49fb0349f6" /><Relationship Type="http://schemas.openxmlformats.org/officeDocument/2006/relationships/slide" Target="/ppt/slides/slide4.xml" Id="Rf844bc5546974da0" /><Relationship Type="http://schemas.openxmlformats.org/officeDocument/2006/relationships/slide" Target="/ppt/slides/slide5.xml" Id="Rb416cea19b514096" /><Relationship Type="http://schemas.openxmlformats.org/officeDocument/2006/relationships/slide" Target="/ppt/slides/slide6.xml" Id="R7763bdd7ea15407c" /><Relationship Type="http://schemas.openxmlformats.org/officeDocument/2006/relationships/slide" Target="/ppt/slides/slide7.xml" Id="Rd774c916c5f3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6a1d093df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6f897ee14590" /><Relationship Type="http://schemas.openxmlformats.org/officeDocument/2006/relationships/theme" Target="/ppt/slideMasters/theme/theme1.xml" Id="R1bfbf7cc582f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26f897ee1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7ad56ba6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153513a3e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a8ddc23d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5f8d316e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8f3cb0012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f49ce10ac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a4c4e03944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1 552 262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SNOWIS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REGNSKAP AS</a:t>
            </a:r>
          </a:p>
        </p:txBody>
      </p:sp>
    </p:spTree>
  </p:cSld>
  <p:clrMapOvr>
    <a:masterClrMapping xmlns:a="http://schemas.openxmlformats.org/drawingml/2006/main"/>
  </p:clrMapOvr>
</p:sld>
</file>