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6307ed909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81418f0d54f29"/>
  </p:sldMasterIdLst>
  <p:sldIdLst>
    <p:sldId xmlns:r="http://schemas.openxmlformats.org/officeDocument/2006/relationships" id="256" r:id="R391374b1cbab43d9"/>
    <p:sldId xmlns:r="http://schemas.openxmlformats.org/officeDocument/2006/relationships" id="257" r:id="R7877df49aad240a9"/>
    <p:sldId xmlns:r="http://schemas.openxmlformats.org/officeDocument/2006/relationships" id="258" r:id="R8b71228f5f8d4b40"/>
    <p:sldId xmlns:r="http://schemas.openxmlformats.org/officeDocument/2006/relationships" id="259" r:id="R2d56635c5c8a4874"/>
    <p:sldId xmlns:r="http://schemas.openxmlformats.org/officeDocument/2006/relationships" id="260" r:id="Ra12965c80ef1481b"/>
    <p:sldId xmlns:r="http://schemas.openxmlformats.org/officeDocument/2006/relationships" id="261" r:id="Rc578466a0fb640b2"/>
    <p:sldId xmlns:r="http://schemas.openxmlformats.org/officeDocument/2006/relationships" id="262" r:id="R1c8e96072737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81418f0d54f29" /><Relationship Type="http://schemas.openxmlformats.org/officeDocument/2006/relationships/slide" Target="/ppt/slides/slide1.xml" Id="R391374b1cbab43d9" /><Relationship Type="http://schemas.openxmlformats.org/officeDocument/2006/relationships/slide" Target="/ppt/slides/slide2.xml" Id="R7877df49aad240a9" /><Relationship Type="http://schemas.openxmlformats.org/officeDocument/2006/relationships/slide" Target="/ppt/slides/slide3.xml" Id="R8b71228f5f8d4b40" /><Relationship Type="http://schemas.openxmlformats.org/officeDocument/2006/relationships/slide" Target="/ppt/slides/slide4.xml" Id="R2d56635c5c8a4874" /><Relationship Type="http://schemas.openxmlformats.org/officeDocument/2006/relationships/slide" Target="/ppt/slides/slide5.xml" Id="Ra12965c80ef1481b" /><Relationship Type="http://schemas.openxmlformats.org/officeDocument/2006/relationships/slide" Target="/ppt/slides/slide6.xml" Id="Rc578466a0fb640b2" /><Relationship Type="http://schemas.openxmlformats.org/officeDocument/2006/relationships/slide" Target="/ppt/slides/slide7.xml" Id="R1c8e96072737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e99b49628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a75a031a54569" /><Relationship Type="http://schemas.openxmlformats.org/officeDocument/2006/relationships/theme" Target="/ppt/slideMasters/theme/theme1.xml" Id="R94e2c119e8e7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a75a031a5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377f6296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03a943c2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38dcdc749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a4c88e24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f142b2b1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c5d35f6d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d83e53f6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