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be8b3cf53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413b524504765"/>
  </p:sldMasterIdLst>
  <p:sldIdLst>
    <p:sldId xmlns:r="http://schemas.openxmlformats.org/officeDocument/2006/relationships" id="256" r:id="Rd63231ecbf874f54"/>
    <p:sldId xmlns:r="http://schemas.openxmlformats.org/officeDocument/2006/relationships" id="257" r:id="Rd24c194ab68147e8"/>
    <p:sldId xmlns:r="http://schemas.openxmlformats.org/officeDocument/2006/relationships" id="258" r:id="R1a3d1cff2e96479b"/>
    <p:sldId xmlns:r="http://schemas.openxmlformats.org/officeDocument/2006/relationships" id="259" r:id="Ra3c33ff492ae4206"/>
    <p:sldId xmlns:r="http://schemas.openxmlformats.org/officeDocument/2006/relationships" id="260" r:id="R656ad04ad7724dd0"/>
    <p:sldId xmlns:r="http://schemas.openxmlformats.org/officeDocument/2006/relationships" id="261" r:id="R0359a1d027a2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413b524504765" /><Relationship Type="http://schemas.openxmlformats.org/officeDocument/2006/relationships/slide" Target="/ppt/slides/slide1.xml" Id="Rd63231ecbf874f54" /><Relationship Type="http://schemas.openxmlformats.org/officeDocument/2006/relationships/slide" Target="/ppt/slides/slide2.xml" Id="Rd24c194ab68147e8" /><Relationship Type="http://schemas.openxmlformats.org/officeDocument/2006/relationships/slide" Target="/ppt/slides/slide3.xml" Id="R1a3d1cff2e96479b" /><Relationship Type="http://schemas.openxmlformats.org/officeDocument/2006/relationships/slide" Target="/ppt/slides/slide4.xml" Id="Ra3c33ff492ae4206" /><Relationship Type="http://schemas.openxmlformats.org/officeDocument/2006/relationships/slide" Target="/ppt/slides/slide5.xml" Id="R656ad04ad7724dd0" /><Relationship Type="http://schemas.openxmlformats.org/officeDocument/2006/relationships/slide" Target="/ppt/slides/slide6.xml" Id="R0359a1d027a2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9f1aa4063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33bc185fc4c6b" /><Relationship Type="http://schemas.openxmlformats.org/officeDocument/2006/relationships/theme" Target="/ppt/slideMasters/theme/theme1.xml" Id="Rcc317b26d4c3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33bc185fc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7653fbcf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fbd0a3ace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6c791927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67b10a73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d0606a1c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cc16ff84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AANDSTAD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Høgliveien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928 101 142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AANDSTAD INVEST AS</a:t>
            </a:r>
          </a:p>
        </p:txBody>
      </p:sp>
    </p:spTree>
  </p:cSld>
  <p:clrMapOvr>
    <a:masterClrMapping xmlns:a="http://schemas.openxmlformats.org/drawingml/2006/main"/>
  </p:clrMapOvr>
</p:sld>
</file>