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7c74530dc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9b719cf5e41e9"/>
  </p:sldMasterIdLst>
  <p:sldIdLst>
    <p:sldId xmlns:r="http://schemas.openxmlformats.org/officeDocument/2006/relationships" id="256" r:id="Re2c4eddf1fa94677"/>
    <p:sldId xmlns:r="http://schemas.openxmlformats.org/officeDocument/2006/relationships" id="257" r:id="Rae13f7442eda4abf"/>
    <p:sldId xmlns:r="http://schemas.openxmlformats.org/officeDocument/2006/relationships" id="258" r:id="R7d2c238ae8734961"/>
    <p:sldId xmlns:r="http://schemas.openxmlformats.org/officeDocument/2006/relationships" id="259" r:id="R473fec57e1c84e3b"/>
    <p:sldId xmlns:r="http://schemas.openxmlformats.org/officeDocument/2006/relationships" id="260" r:id="Rddfcb39dd4ce486a"/>
    <p:sldId xmlns:r="http://schemas.openxmlformats.org/officeDocument/2006/relationships" id="261" r:id="R1eb1244f28c243ca"/>
    <p:sldId xmlns:r="http://schemas.openxmlformats.org/officeDocument/2006/relationships" id="262" r:id="Rde975c0bdc0b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9b719cf5e41e9" /><Relationship Type="http://schemas.openxmlformats.org/officeDocument/2006/relationships/slide" Target="/ppt/slides/slide1.xml" Id="Re2c4eddf1fa94677" /><Relationship Type="http://schemas.openxmlformats.org/officeDocument/2006/relationships/slide" Target="/ppt/slides/slide2.xml" Id="Rae13f7442eda4abf" /><Relationship Type="http://schemas.openxmlformats.org/officeDocument/2006/relationships/slide" Target="/ppt/slides/slide3.xml" Id="R7d2c238ae8734961" /><Relationship Type="http://schemas.openxmlformats.org/officeDocument/2006/relationships/slide" Target="/ppt/slides/slide4.xml" Id="R473fec57e1c84e3b" /><Relationship Type="http://schemas.openxmlformats.org/officeDocument/2006/relationships/slide" Target="/ppt/slides/slide5.xml" Id="Rddfcb39dd4ce486a" /><Relationship Type="http://schemas.openxmlformats.org/officeDocument/2006/relationships/slide" Target="/ppt/slides/slide6.xml" Id="R1eb1244f28c243ca" /><Relationship Type="http://schemas.openxmlformats.org/officeDocument/2006/relationships/slide" Target="/ppt/slides/slide7.xml" Id="Rde975c0bdc0b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01c1b01f5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43cef5a914f11" /><Relationship Type="http://schemas.openxmlformats.org/officeDocument/2006/relationships/theme" Target="/ppt/slideMasters/theme/theme1.xml" Id="R3bc57ff3843f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43cef5a91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737f74a62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678191dc1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aa7d96fe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de9e5d05c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3298d76e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3d771246e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a0c404db4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AANDSTAD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AANDSTAD INVEST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4 465 689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AANDSTAD MARIUS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928 101 142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AANDSTAD INVEST AS</a:t>
            </a:r>
          </a:p>
        </p:txBody>
      </p:sp>
    </p:spTree>
  </p:cSld>
  <p:clrMapOvr>
    <a:masterClrMapping xmlns:a="http://schemas.openxmlformats.org/drawingml/2006/main"/>
  </p:clrMapOvr>
</p:sld>
</file>