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ccb76224d4a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093e56e944294"/>
  </p:sldMasterIdLst>
  <p:sldIdLst>
    <p:sldId xmlns:r="http://schemas.openxmlformats.org/officeDocument/2006/relationships" id="256" r:id="Rd894b0b8ac394452"/>
    <p:sldId xmlns:r="http://schemas.openxmlformats.org/officeDocument/2006/relationships" id="257" r:id="Rad72e797c6784c46"/>
    <p:sldId xmlns:r="http://schemas.openxmlformats.org/officeDocument/2006/relationships" id="258" r:id="Rae9955c52ddf4dd6"/>
    <p:sldId xmlns:r="http://schemas.openxmlformats.org/officeDocument/2006/relationships" id="259" r:id="Rfdb70c1bbc5b4801"/>
    <p:sldId xmlns:r="http://schemas.openxmlformats.org/officeDocument/2006/relationships" id="260" r:id="R963da55d607e4dd3"/>
    <p:sldId xmlns:r="http://schemas.openxmlformats.org/officeDocument/2006/relationships" id="261" r:id="Rb16a53b1162f44c3"/>
    <p:sldId xmlns:r="http://schemas.openxmlformats.org/officeDocument/2006/relationships" id="262" r:id="R4e6aad06c954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093e56e944294" /><Relationship Type="http://schemas.openxmlformats.org/officeDocument/2006/relationships/slide" Target="/ppt/slides/slide1.xml" Id="Rd894b0b8ac394452" /><Relationship Type="http://schemas.openxmlformats.org/officeDocument/2006/relationships/slide" Target="/ppt/slides/slide2.xml" Id="Rad72e797c6784c46" /><Relationship Type="http://schemas.openxmlformats.org/officeDocument/2006/relationships/slide" Target="/ppt/slides/slide3.xml" Id="Rae9955c52ddf4dd6" /><Relationship Type="http://schemas.openxmlformats.org/officeDocument/2006/relationships/slide" Target="/ppt/slides/slide4.xml" Id="Rfdb70c1bbc5b4801" /><Relationship Type="http://schemas.openxmlformats.org/officeDocument/2006/relationships/slide" Target="/ppt/slides/slide5.xml" Id="R963da55d607e4dd3" /><Relationship Type="http://schemas.openxmlformats.org/officeDocument/2006/relationships/slide" Target="/ppt/slides/slide6.xml" Id="Rb16a53b1162f44c3" /><Relationship Type="http://schemas.openxmlformats.org/officeDocument/2006/relationships/slide" Target="/ppt/slides/slide7.xml" Id="R4e6aad06c954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00369831b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bbb450d04387" /><Relationship Type="http://schemas.openxmlformats.org/officeDocument/2006/relationships/theme" Target="/ppt/slideMasters/theme/theme1.xml" Id="Rd1050d13979e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9bbb450d0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f77e1c85944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07f8706e4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1a91b47c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292b2baa7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b8c8f67d2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3789226f3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49ed89e17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 DELAY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 DELAY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2 370 076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HINDØY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Hølen verft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928 104 168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 DELAY AS</a:t>
            </a:r>
          </a:p>
        </p:txBody>
      </p:sp>
    </p:spTree>
  </p:cSld>
  <p:clrMapOvr>
    <a:masterClrMapping xmlns:a="http://schemas.openxmlformats.org/drawingml/2006/main"/>
  </p:clrMapOvr>
</p:sld>
</file>