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7efe560ecf4c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6fbb30a25f4e15"/>
  </p:sldMasterIdLst>
  <p:sldIdLst>
    <p:sldId xmlns:r="http://schemas.openxmlformats.org/officeDocument/2006/relationships" id="256" r:id="Rfb0271a89bc54871"/>
    <p:sldId xmlns:r="http://schemas.openxmlformats.org/officeDocument/2006/relationships" id="257" r:id="R864a5cb61b11471a"/>
    <p:sldId xmlns:r="http://schemas.openxmlformats.org/officeDocument/2006/relationships" id="258" r:id="R02b6b23a70404540"/>
    <p:sldId xmlns:r="http://schemas.openxmlformats.org/officeDocument/2006/relationships" id="259" r:id="Ref992525ffaf49b8"/>
    <p:sldId xmlns:r="http://schemas.openxmlformats.org/officeDocument/2006/relationships" id="260" r:id="R4d8854d8e4f44155"/>
    <p:sldId xmlns:r="http://schemas.openxmlformats.org/officeDocument/2006/relationships" id="261" r:id="Rf8775140588540b0"/>
    <p:sldId xmlns:r="http://schemas.openxmlformats.org/officeDocument/2006/relationships" id="262" r:id="Rcc64b5df428148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fbb30a25f4e15" /><Relationship Type="http://schemas.openxmlformats.org/officeDocument/2006/relationships/slide" Target="/ppt/slides/slide1.xml" Id="Rfb0271a89bc54871" /><Relationship Type="http://schemas.openxmlformats.org/officeDocument/2006/relationships/slide" Target="/ppt/slides/slide2.xml" Id="R864a5cb61b11471a" /><Relationship Type="http://schemas.openxmlformats.org/officeDocument/2006/relationships/slide" Target="/ppt/slides/slide3.xml" Id="R02b6b23a70404540" /><Relationship Type="http://schemas.openxmlformats.org/officeDocument/2006/relationships/slide" Target="/ppt/slides/slide4.xml" Id="Ref992525ffaf49b8" /><Relationship Type="http://schemas.openxmlformats.org/officeDocument/2006/relationships/slide" Target="/ppt/slides/slide5.xml" Id="R4d8854d8e4f44155" /><Relationship Type="http://schemas.openxmlformats.org/officeDocument/2006/relationships/slide" Target="/ppt/slides/slide6.xml" Id="Rf8775140588540b0" /><Relationship Type="http://schemas.openxmlformats.org/officeDocument/2006/relationships/slide" Target="/ppt/slides/slide7.xml" Id="Rcc64b5df428148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c694224c940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7d70d876f4cbe" /><Relationship Type="http://schemas.openxmlformats.org/officeDocument/2006/relationships/theme" Target="/ppt/slideMasters/theme/theme1.xml" Id="R77e8bf543a9f42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d7d70d876f4c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23470872c4b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17735860c4a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0de9cd95f49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3027e33ce46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c26d2ee6646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bd8386cd141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3ff271b1f4e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FOKUS TM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TM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FOKUS TM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TM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TM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TM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14 600 134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−1 960 444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−2 006 843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−2 961 180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1 271 025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TM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OLIVIER KATASHIRA MIANCHO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TM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 Mohrs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oliviermarino1@gmail.com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928 105 024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FOKUS TM AS</a:t>
            </a:r>
          </a:p>
        </p:txBody>
      </p:sp>
    </p:spTree>
  </p:cSld>
  <p:clrMapOvr>
    <a:masterClrMapping xmlns:a="http://schemas.openxmlformats.org/drawingml/2006/main"/>
  </p:clrMapOvr>
</p:sld>
</file>