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5ceb27d34441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9f3896b00c4b5e"/>
  </p:sldMasterIdLst>
  <p:sldIdLst>
    <p:sldId xmlns:r="http://schemas.openxmlformats.org/officeDocument/2006/relationships" id="256" r:id="R9e1bef7cc5e34852"/>
    <p:sldId xmlns:r="http://schemas.openxmlformats.org/officeDocument/2006/relationships" id="257" r:id="Ra183a1b9c873454e"/>
    <p:sldId xmlns:r="http://schemas.openxmlformats.org/officeDocument/2006/relationships" id="258" r:id="Rbe996e7b065243a1"/>
    <p:sldId xmlns:r="http://schemas.openxmlformats.org/officeDocument/2006/relationships" id="259" r:id="Rc10540c206824168"/>
    <p:sldId xmlns:r="http://schemas.openxmlformats.org/officeDocument/2006/relationships" id="260" r:id="Rf17f5cbcd118450f"/>
    <p:sldId xmlns:r="http://schemas.openxmlformats.org/officeDocument/2006/relationships" id="261" r:id="R9f51f10e047248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9f3896b00c4b5e" /><Relationship Type="http://schemas.openxmlformats.org/officeDocument/2006/relationships/slide" Target="/ppt/slides/slide1.xml" Id="R9e1bef7cc5e34852" /><Relationship Type="http://schemas.openxmlformats.org/officeDocument/2006/relationships/slide" Target="/ppt/slides/slide2.xml" Id="Ra183a1b9c873454e" /><Relationship Type="http://schemas.openxmlformats.org/officeDocument/2006/relationships/slide" Target="/ppt/slides/slide3.xml" Id="Rbe996e7b065243a1" /><Relationship Type="http://schemas.openxmlformats.org/officeDocument/2006/relationships/slide" Target="/ppt/slides/slide4.xml" Id="Rc10540c206824168" /><Relationship Type="http://schemas.openxmlformats.org/officeDocument/2006/relationships/slide" Target="/ppt/slides/slide5.xml" Id="Rf17f5cbcd118450f" /><Relationship Type="http://schemas.openxmlformats.org/officeDocument/2006/relationships/slide" Target="/ppt/slides/slide6.xml" Id="R9f51f10e047248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d2f612d72490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ec9503bc6b482f" /><Relationship Type="http://schemas.openxmlformats.org/officeDocument/2006/relationships/theme" Target="/ppt/slideMasters/theme/theme1.xml" Id="Rf49be3b1108642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ec9503bc6b48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0fd0b315548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a3f18b543941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79f8af9ff44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04eb019b84e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5c98d86b984b0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569d5547647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SILEND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SILEND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SILEND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SILEND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SILEND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SILEND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NØST ARVE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SILEND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928 107 361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SILEND INVEST AS</a:t>
            </a:r>
          </a:p>
        </p:txBody>
      </p:sp>
    </p:spTree>
  </p:cSld>
  <p:clrMapOvr>
    <a:masterClrMapping xmlns:a="http://schemas.openxmlformats.org/drawingml/2006/main"/>
  </p:clrMapOvr>
</p:sld>
</file>