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674f8607274b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064b951424d8e"/>
  </p:sldMasterIdLst>
  <p:sldIdLst>
    <p:sldId xmlns:r="http://schemas.openxmlformats.org/officeDocument/2006/relationships" id="256" r:id="Refc52b7f42624c94"/>
    <p:sldId xmlns:r="http://schemas.openxmlformats.org/officeDocument/2006/relationships" id="257" r:id="R2754f95e0b5c4cc2"/>
    <p:sldId xmlns:r="http://schemas.openxmlformats.org/officeDocument/2006/relationships" id="258" r:id="R4adeba2136374d85"/>
    <p:sldId xmlns:r="http://schemas.openxmlformats.org/officeDocument/2006/relationships" id="259" r:id="R8be6e248e24142e5"/>
    <p:sldId xmlns:r="http://schemas.openxmlformats.org/officeDocument/2006/relationships" id="260" r:id="R18be75c078a7442f"/>
    <p:sldId xmlns:r="http://schemas.openxmlformats.org/officeDocument/2006/relationships" id="261" r:id="R924bb830334e41f1"/>
    <p:sldId xmlns:r="http://schemas.openxmlformats.org/officeDocument/2006/relationships" id="262" r:id="Rb7617418eff240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064b951424d8e" /><Relationship Type="http://schemas.openxmlformats.org/officeDocument/2006/relationships/slide" Target="/ppt/slides/slide1.xml" Id="Refc52b7f42624c94" /><Relationship Type="http://schemas.openxmlformats.org/officeDocument/2006/relationships/slide" Target="/ppt/slides/slide2.xml" Id="R2754f95e0b5c4cc2" /><Relationship Type="http://schemas.openxmlformats.org/officeDocument/2006/relationships/slide" Target="/ppt/slides/slide3.xml" Id="R4adeba2136374d85" /><Relationship Type="http://schemas.openxmlformats.org/officeDocument/2006/relationships/slide" Target="/ppt/slides/slide4.xml" Id="R8be6e248e24142e5" /><Relationship Type="http://schemas.openxmlformats.org/officeDocument/2006/relationships/slide" Target="/ppt/slides/slide5.xml" Id="R18be75c078a7442f" /><Relationship Type="http://schemas.openxmlformats.org/officeDocument/2006/relationships/slide" Target="/ppt/slides/slide6.xml" Id="R924bb830334e41f1" /><Relationship Type="http://schemas.openxmlformats.org/officeDocument/2006/relationships/slide" Target="/ppt/slides/slide7.xml" Id="Rb7617418eff240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50cbf4d11b43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3b571b1d44d95" /><Relationship Type="http://schemas.openxmlformats.org/officeDocument/2006/relationships/theme" Target="/ppt/slideMasters/theme/theme1.xml" Id="R7452203befbc4a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43b571b1d44d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a8ea4c789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0d1aa29c48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34be119dc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b5a7a7ae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d68de5a9744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ffa5acf4241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bac54e54f45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GIRAFFEN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GIRAFFEN HOLDING AS ble etablert [år] og holder til i Valderøya.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JOHAN NORDSTRAND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Valderhaugbakkane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6050 Valderøya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928 109 429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GIRAFFEN HOLDING AS</a:t>
            </a:r>
          </a:p>
        </p:txBody>
      </p:sp>
    </p:spTree>
  </p:cSld>
  <p:clrMapOvr>
    <a:masterClrMapping xmlns:a="http://schemas.openxmlformats.org/drawingml/2006/main"/>
  </p:clrMapOvr>
</p:sld>
</file>