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e0ec92ab684f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d00553e5f04ca0"/>
  </p:sldMasterIdLst>
  <p:sldIdLst>
    <p:sldId xmlns:r="http://schemas.openxmlformats.org/officeDocument/2006/relationships" id="256" r:id="R3c36c2a635b24c11"/>
    <p:sldId xmlns:r="http://schemas.openxmlformats.org/officeDocument/2006/relationships" id="257" r:id="Red90fe385b204ba6"/>
    <p:sldId xmlns:r="http://schemas.openxmlformats.org/officeDocument/2006/relationships" id="258" r:id="R6f97689e38b44431"/>
    <p:sldId xmlns:r="http://schemas.openxmlformats.org/officeDocument/2006/relationships" id="259" r:id="R6432baccae4148f9"/>
    <p:sldId xmlns:r="http://schemas.openxmlformats.org/officeDocument/2006/relationships" id="260" r:id="Red434680d24a4a97"/>
    <p:sldId xmlns:r="http://schemas.openxmlformats.org/officeDocument/2006/relationships" id="261" r:id="Rccc1805a289545da"/>
    <p:sldId xmlns:r="http://schemas.openxmlformats.org/officeDocument/2006/relationships" id="262" r:id="Rdee4599a273042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d00553e5f04ca0" /><Relationship Type="http://schemas.openxmlformats.org/officeDocument/2006/relationships/slide" Target="/ppt/slides/slide1.xml" Id="R3c36c2a635b24c11" /><Relationship Type="http://schemas.openxmlformats.org/officeDocument/2006/relationships/slide" Target="/ppt/slides/slide2.xml" Id="Red90fe385b204ba6" /><Relationship Type="http://schemas.openxmlformats.org/officeDocument/2006/relationships/slide" Target="/ppt/slides/slide3.xml" Id="R6f97689e38b44431" /><Relationship Type="http://schemas.openxmlformats.org/officeDocument/2006/relationships/slide" Target="/ppt/slides/slide4.xml" Id="R6432baccae4148f9" /><Relationship Type="http://schemas.openxmlformats.org/officeDocument/2006/relationships/slide" Target="/ppt/slides/slide5.xml" Id="Red434680d24a4a97" /><Relationship Type="http://schemas.openxmlformats.org/officeDocument/2006/relationships/slide" Target="/ppt/slides/slide6.xml" Id="Rccc1805a289545da" /><Relationship Type="http://schemas.openxmlformats.org/officeDocument/2006/relationships/slide" Target="/ppt/slides/slide7.xml" Id="Rdee4599a273042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0157a7989645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0c1ab77dd4f63" /><Relationship Type="http://schemas.openxmlformats.org/officeDocument/2006/relationships/theme" Target="/ppt/slideMasters/theme/theme1.xml" Id="R02f0f71b13a747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90c1ab77dd4f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3e98aac5b4a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16f1cfdbb4c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511e3d21b46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469c1de5d43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273351a9945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f3beb448745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fb7ba064146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NICO LEE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 LEE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 LEE HOLDING AS ble etablert [år] og holder til i Langevåg.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 LEE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 LEE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 LEE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257 319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 LEE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MOLVÆR MYKLEBUST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NICOLAS LEE MYKLEBUST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 LEE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Molværsvegen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6030 Langevåg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928 109 704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 LEE HOLDING AS</a:t>
            </a:r>
          </a:p>
        </p:txBody>
      </p:sp>
    </p:spTree>
  </p:cSld>
  <p:clrMapOvr>
    <a:masterClrMapping xmlns:a="http://schemas.openxmlformats.org/drawingml/2006/main"/>
  </p:clrMapOvr>
</p:sld>
</file>