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908082f0e3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32773c7ba4bdb"/>
  </p:sldMasterIdLst>
  <p:sldIdLst>
    <p:sldId xmlns:r="http://schemas.openxmlformats.org/officeDocument/2006/relationships" id="256" r:id="Rbc158f1470bb42dd"/>
    <p:sldId xmlns:r="http://schemas.openxmlformats.org/officeDocument/2006/relationships" id="257" r:id="Rd0c14bf3c1524f00"/>
    <p:sldId xmlns:r="http://schemas.openxmlformats.org/officeDocument/2006/relationships" id="258" r:id="R49b6f9493ead4bc8"/>
    <p:sldId xmlns:r="http://schemas.openxmlformats.org/officeDocument/2006/relationships" id="259" r:id="R351f931c6bc64a6c"/>
    <p:sldId xmlns:r="http://schemas.openxmlformats.org/officeDocument/2006/relationships" id="260" r:id="R3e84b48d6efd40b5"/>
    <p:sldId xmlns:r="http://schemas.openxmlformats.org/officeDocument/2006/relationships" id="261" r:id="R7c7d5e4c9ac043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32773c7ba4bdb" /><Relationship Type="http://schemas.openxmlformats.org/officeDocument/2006/relationships/slide" Target="/ppt/slides/slide1.xml" Id="Rbc158f1470bb42dd" /><Relationship Type="http://schemas.openxmlformats.org/officeDocument/2006/relationships/slide" Target="/ppt/slides/slide2.xml" Id="Rd0c14bf3c1524f00" /><Relationship Type="http://schemas.openxmlformats.org/officeDocument/2006/relationships/slide" Target="/ppt/slides/slide3.xml" Id="R49b6f9493ead4bc8" /><Relationship Type="http://schemas.openxmlformats.org/officeDocument/2006/relationships/slide" Target="/ppt/slides/slide4.xml" Id="R351f931c6bc64a6c" /><Relationship Type="http://schemas.openxmlformats.org/officeDocument/2006/relationships/slide" Target="/ppt/slides/slide5.xml" Id="R3e84b48d6efd40b5" /><Relationship Type="http://schemas.openxmlformats.org/officeDocument/2006/relationships/slide" Target="/ppt/slides/slide6.xml" Id="R7c7d5e4c9ac043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4415aeddfd44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4f409cc6040b1" /><Relationship Type="http://schemas.openxmlformats.org/officeDocument/2006/relationships/theme" Target="/ppt/slideMasters/theme/theme1.xml" Id="R873a319c383c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04f409cc6040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933cdeab45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feed129874b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7e9afd67b45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32b691ed648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787dd8519a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0958464d4d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VEGHED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928 113 736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VEGHED AS</a:t>
            </a:r>
          </a:p>
        </p:txBody>
      </p:sp>
    </p:spTree>
  </p:cSld>
  <p:clrMapOvr>
    <a:masterClrMapping xmlns:a="http://schemas.openxmlformats.org/drawingml/2006/main"/>
  </p:clrMapOvr>
</p:sld>
</file>