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83a0b7c94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0321ab99d4cc1"/>
  </p:sldMasterIdLst>
  <p:sldIdLst>
    <p:sldId xmlns:r="http://schemas.openxmlformats.org/officeDocument/2006/relationships" id="256" r:id="Rec87b774d025412e"/>
    <p:sldId xmlns:r="http://schemas.openxmlformats.org/officeDocument/2006/relationships" id="257" r:id="R0981bc1349934038"/>
    <p:sldId xmlns:r="http://schemas.openxmlformats.org/officeDocument/2006/relationships" id="258" r:id="Rd8738ac9d49d4f4d"/>
    <p:sldId xmlns:r="http://schemas.openxmlformats.org/officeDocument/2006/relationships" id="259" r:id="R8a9f21dcceab4f8d"/>
    <p:sldId xmlns:r="http://schemas.openxmlformats.org/officeDocument/2006/relationships" id="260" r:id="Rcc41f8ba02de4203"/>
    <p:sldId xmlns:r="http://schemas.openxmlformats.org/officeDocument/2006/relationships" id="261" r:id="Re938a03008d44074"/>
    <p:sldId xmlns:r="http://schemas.openxmlformats.org/officeDocument/2006/relationships" id="262" r:id="Redd4767b7589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0321ab99d4cc1" /><Relationship Type="http://schemas.openxmlformats.org/officeDocument/2006/relationships/slide" Target="/ppt/slides/slide1.xml" Id="Rec87b774d025412e" /><Relationship Type="http://schemas.openxmlformats.org/officeDocument/2006/relationships/slide" Target="/ppt/slides/slide2.xml" Id="R0981bc1349934038" /><Relationship Type="http://schemas.openxmlformats.org/officeDocument/2006/relationships/slide" Target="/ppt/slides/slide3.xml" Id="Rd8738ac9d49d4f4d" /><Relationship Type="http://schemas.openxmlformats.org/officeDocument/2006/relationships/slide" Target="/ppt/slides/slide4.xml" Id="R8a9f21dcceab4f8d" /><Relationship Type="http://schemas.openxmlformats.org/officeDocument/2006/relationships/slide" Target="/ppt/slides/slide5.xml" Id="Rcc41f8ba02de4203" /><Relationship Type="http://schemas.openxmlformats.org/officeDocument/2006/relationships/slide" Target="/ppt/slides/slide6.xml" Id="Re938a03008d44074" /><Relationship Type="http://schemas.openxmlformats.org/officeDocument/2006/relationships/slide" Target="/ppt/slides/slide7.xml" Id="Redd4767b7589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503335ca7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ed3f51e0543da" /><Relationship Type="http://schemas.openxmlformats.org/officeDocument/2006/relationships/theme" Target="/ppt/slideMasters/theme/theme1.xml" Id="R31f6f7b4893c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ed3f51e05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0fb8a26e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01610028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8b02fe67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52ea0b7e0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ceda9794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2fe3c5eb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e0062a88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VEGHED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VEGHED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928 113 736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