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4cce4dd4d7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930d864644ecb"/>
  </p:sldMasterIdLst>
  <p:sldIdLst>
    <p:sldId xmlns:r="http://schemas.openxmlformats.org/officeDocument/2006/relationships" id="256" r:id="Rb91a7e749c624817"/>
    <p:sldId xmlns:r="http://schemas.openxmlformats.org/officeDocument/2006/relationships" id="257" r:id="R67fec553f03944e3"/>
    <p:sldId xmlns:r="http://schemas.openxmlformats.org/officeDocument/2006/relationships" id="258" r:id="R83dd84b06a634645"/>
    <p:sldId xmlns:r="http://schemas.openxmlformats.org/officeDocument/2006/relationships" id="259" r:id="Rb10f4da619a24061"/>
    <p:sldId xmlns:r="http://schemas.openxmlformats.org/officeDocument/2006/relationships" id="260" r:id="R365e3f23b97e422b"/>
    <p:sldId xmlns:r="http://schemas.openxmlformats.org/officeDocument/2006/relationships" id="261" r:id="R9828e899237c4ece"/>
    <p:sldId xmlns:r="http://schemas.openxmlformats.org/officeDocument/2006/relationships" id="262" r:id="R3f158131aab9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930d864644ecb" /><Relationship Type="http://schemas.openxmlformats.org/officeDocument/2006/relationships/slide" Target="/ppt/slides/slide1.xml" Id="Rb91a7e749c624817" /><Relationship Type="http://schemas.openxmlformats.org/officeDocument/2006/relationships/slide" Target="/ppt/slides/slide2.xml" Id="R67fec553f03944e3" /><Relationship Type="http://schemas.openxmlformats.org/officeDocument/2006/relationships/slide" Target="/ppt/slides/slide3.xml" Id="R83dd84b06a634645" /><Relationship Type="http://schemas.openxmlformats.org/officeDocument/2006/relationships/slide" Target="/ppt/slides/slide4.xml" Id="Rb10f4da619a24061" /><Relationship Type="http://schemas.openxmlformats.org/officeDocument/2006/relationships/slide" Target="/ppt/slides/slide5.xml" Id="R365e3f23b97e422b" /><Relationship Type="http://schemas.openxmlformats.org/officeDocument/2006/relationships/slide" Target="/ppt/slides/slide6.xml" Id="R9828e899237c4ece" /><Relationship Type="http://schemas.openxmlformats.org/officeDocument/2006/relationships/slide" Target="/ppt/slides/slide7.xml" Id="R3f158131aab9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90b3cac8c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5f6244baf4582" /><Relationship Type="http://schemas.openxmlformats.org/officeDocument/2006/relationships/theme" Target="/ppt/slideMasters/theme/theme1.xml" Id="R773f1d3efae547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5f6244baf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034feed474f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9943bdbac44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0ccad3c943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71fb424cf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546c97454f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1edd5bc2446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6111eab7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