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840ef7cbd7941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eda91bcdec44af"/>
  </p:sldMasterIdLst>
  <p:sldIdLst>
    <p:sldId xmlns:r="http://schemas.openxmlformats.org/officeDocument/2006/relationships" id="256" r:id="R18bd0e3808314278"/>
    <p:sldId xmlns:r="http://schemas.openxmlformats.org/officeDocument/2006/relationships" id="257" r:id="R06e13d149b9d4799"/>
    <p:sldId xmlns:r="http://schemas.openxmlformats.org/officeDocument/2006/relationships" id="258" r:id="R5583d7e812054ee6"/>
    <p:sldId xmlns:r="http://schemas.openxmlformats.org/officeDocument/2006/relationships" id="259" r:id="R62ba6b8ea5904947"/>
    <p:sldId xmlns:r="http://schemas.openxmlformats.org/officeDocument/2006/relationships" id="260" r:id="Ra2383af5c60f46ab"/>
    <p:sldId xmlns:r="http://schemas.openxmlformats.org/officeDocument/2006/relationships" id="261" r:id="Rc2af64e6731d426c"/>
    <p:sldId xmlns:r="http://schemas.openxmlformats.org/officeDocument/2006/relationships" id="262" r:id="Rf1863d2b7b8646f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eda91bcdec44af" /><Relationship Type="http://schemas.openxmlformats.org/officeDocument/2006/relationships/slide" Target="/ppt/slides/slide1.xml" Id="R18bd0e3808314278" /><Relationship Type="http://schemas.openxmlformats.org/officeDocument/2006/relationships/slide" Target="/ppt/slides/slide2.xml" Id="R06e13d149b9d4799" /><Relationship Type="http://schemas.openxmlformats.org/officeDocument/2006/relationships/slide" Target="/ppt/slides/slide3.xml" Id="R5583d7e812054ee6" /><Relationship Type="http://schemas.openxmlformats.org/officeDocument/2006/relationships/slide" Target="/ppt/slides/slide4.xml" Id="R62ba6b8ea5904947" /><Relationship Type="http://schemas.openxmlformats.org/officeDocument/2006/relationships/slide" Target="/ppt/slides/slide5.xml" Id="Ra2383af5c60f46ab" /><Relationship Type="http://schemas.openxmlformats.org/officeDocument/2006/relationships/slide" Target="/ppt/slides/slide6.xml" Id="Rc2af64e6731d426c" /><Relationship Type="http://schemas.openxmlformats.org/officeDocument/2006/relationships/slide" Target="/ppt/slides/slide7.xml" Id="Rf1863d2b7b8646f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63c700ed66b40d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2a73846aa42f1" /><Relationship Type="http://schemas.openxmlformats.org/officeDocument/2006/relationships/theme" Target="/ppt/slideMasters/theme/theme1.xml" Id="Re7b5d5b4fd8f4c0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d82a73846aa42f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db3103082481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3c5d50dcdf4c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0c8d78c09743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b6640b2c44ee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511173097b47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49a8dd63040b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fbcb6df6e4a1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INDIE CAMPERS NORWAY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INDIE CAMPERS NORWAY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37 821 017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1 263 892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956 768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7 239 748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52 963 424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PT INDIE EU HOLDING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Advokatfirmaet Ecovis Legal, Norway AS, Ruseløkkveien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928 121 615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INDIE CAMPERS NORWAY AS</a:t>
            </a:r>
          </a:p>
        </p:txBody>
      </p:sp>
    </p:spTree>
  </p:cSld>
  <p:clrMapOvr>
    <a:masterClrMapping xmlns:a="http://schemas.openxmlformats.org/drawingml/2006/main"/>
  </p:clrMapOvr>
</p:sld>
</file>