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c47c9dcc7144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c77878e1a5401c"/>
  </p:sldMasterIdLst>
  <p:sldIdLst>
    <p:sldId xmlns:r="http://schemas.openxmlformats.org/officeDocument/2006/relationships" id="256" r:id="R518535e6446a43a1"/>
    <p:sldId xmlns:r="http://schemas.openxmlformats.org/officeDocument/2006/relationships" id="257" r:id="R9e80c28f1de54bcd"/>
    <p:sldId xmlns:r="http://schemas.openxmlformats.org/officeDocument/2006/relationships" id="258" r:id="Re3ecf6e547284302"/>
    <p:sldId xmlns:r="http://schemas.openxmlformats.org/officeDocument/2006/relationships" id="259" r:id="Rc376678eab2849c6"/>
    <p:sldId xmlns:r="http://schemas.openxmlformats.org/officeDocument/2006/relationships" id="260" r:id="Rc4895a9b54ae4ae7"/>
    <p:sldId xmlns:r="http://schemas.openxmlformats.org/officeDocument/2006/relationships" id="261" r:id="R80024fbb4d4e4630"/>
    <p:sldId xmlns:r="http://schemas.openxmlformats.org/officeDocument/2006/relationships" id="262" r:id="R04189ebf533b4e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77878e1a5401c" /><Relationship Type="http://schemas.openxmlformats.org/officeDocument/2006/relationships/slide" Target="/ppt/slides/slide1.xml" Id="R518535e6446a43a1" /><Relationship Type="http://schemas.openxmlformats.org/officeDocument/2006/relationships/slide" Target="/ppt/slides/slide2.xml" Id="R9e80c28f1de54bcd" /><Relationship Type="http://schemas.openxmlformats.org/officeDocument/2006/relationships/slide" Target="/ppt/slides/slide3.xml" Id="Re3ecf6e547284302" /><Relationship Type="http://schemas.openxmlformats.org/officeDocument/2006/relationships/slide" Target="/ppt/slides/slide4.xml" Id="Rc376678eab2849c6" /><Relationship Type="http://schemas.openxmlformats.org/officeDocument/2006/relationships/slide" Target="/ppt/slides/slide5.xml" Id="Rc4895a9b54ae4ae7" /><Relationship Type="http://schemas.openxmlformats.org/officeDocument/2006/relationships/slide" Target="/ppt/slides/slide6.xml" Id="R80024fbb4d4e4630" /><Relationship Type="http://schemas.openxmlformats.org/officeDocument/2006/relationships/slide" Target="/ppt/slides/slide7.xml" Id="R04189ebf533b4e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6f9978f5346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889fbce0d4ad1" /><Relationship Type="http://schemas.openxmlformats.org/officeDocument/2006/relationships/theme" Target="/ppt/slideMasters/theme/theme1.xml" Id="R4683818fb2d14d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1889fbce0d4a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24b0f77ec4e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404b50dad4b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904fd40b2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88a3e22824e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a7f02529247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bcda547a44a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0b94d4a934e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WAB AS ble etablert [år] og holder til i Jakobsli.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952 518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2 798 654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2 798 654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JOHN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Stokkåsen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7059 Jakobsli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928 123 774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WAB AS</a:t>
            </a:r>
          </a:p>
        </p:txBody>
      </p:sp>
    </p:spTree>
  </p:cSld>
  <p:clrMapOvr>
    <a:masterClrMapping xmlns:a="http://schemas.openxmlformats.org/drawingml/2006/main"/>
  </p:clrMapOvr>
</p:sld>
</file>