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a5a1d8e5e54e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361f5217734f2b"/>
  </p:sldMasterIdLst>
  <p:sldIdLst>
    <p:sldId xmlns:r="http://schemas.openxmlformats.org/officeDocument/2006/relationships" id="256" r:id="R2a4a402b0b1643b7"/>
    <p:sldId xmlns:r="http://schemas.openxmlformats.org/officeDocument/2006/relationships" id="257" r:id="Raee8ea88e7dd4edc"/>
    <p:sldId xmlns:r="http://schemas.openxmlformats.org/officeDocument/2006/relationships" id="258" r:id="R1990bfae2516461a"/>
    <p:sldId xmlns:r="http://schemas.openxmlformats.org/officeDocument/2006/relationships" id="259" r:id="R296442bae3c2474f"/>
    <p:sldId xmlns:r="http://schemas.openxmlformats.org/officeDocument/2006/relationships" id="260" r:id="Ra37b366228354234"/>
    <p:sldId xmlns:r="http://schemas.openxmlformats.org/officeDocument/2006/relationships" id="261" r:id="R481fc594eb204a4d"/>
    <p:sldId xmlns:r="http://schemas.openxmlformats.org/officeDocument/2006/relationships" id="262" r:id="R4efa6924d30647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61f5217734f2b" /><Relationship Type="http://schemas.openxmlformats.org/officeDocument/2006/relationships/slide" Target="/ppt/slides/slide1.xml" Id="R2a4a402b0b1643b7" /><Relationship Type="http://schemas.openxmlformats.org/officeDocument/2006/relationships/slide" Target="/ppt/slides/slide2.xml" Id="Raee8ea88e7dd4edc" /><Relationship Type="http://schemas.openxmlformats.org/officeDocument/2006/relationships/slide" Target="/ppt/slides/slide3.xml" Id="R1990bfae2516461a" /><Relationship Type="http://schemas.openxmlformats.org/officeDocument/2006/relationships/slide" Target="/ppt/slides/slide4.xml" Id="R296442bae3c2474f" /><Relationship Type="http://schemas.openxmlformats.org/officeDocument/2006/relationships/slide" Target="/ppt/slides/slide5.xml" Id="Ra37b366228354234" /><Relationship Type="http://schemas.openxmlformats.org/officeDocument/2006/relationships/slide" Target="/ppt/slides/slide6.xml" Id="R481fc594eb204a4d" /><Relationship Type="http://schemas.openxmlformats.org/officeDocument/2006/relationships/slide" Target="/ppt/slides/slide7.xml" Id="R4efa6924d30647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6e679bb6a54a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2a02988d84952" /><Relationship Type="http://schemas.openxmlformats.org/officeDocument/2006/relationships/theme" Target="/ppt/slideMasters/theme/theme1.xml" Id="R3997c093dc3b41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a2a02988d849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f0df99fac41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0bf17024345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317d00ad247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a2bb8a6444b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8c90f639d41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199cd68f548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a2f21292845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HØYERAAL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HØYERAAL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HØYERAAL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HØYERAAL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HØYERAAL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HØYERAAL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165 807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170 214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HØYERAAL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HØYERAAL GRAVER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HØYERAAL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Måltrostveien 25D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928 126 129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HØYERAAL HOLDING AS</a:t>
            </a:r>
          </a:p>
        </p:txBody>
      </p:sp>
    </p:spTree>
  </p:cSld>
  <p:clrMapOvr>
    <a:masterClrMapping xmlns:a="http://schemas.openxmlformats.org/drawingml/2006/main"/>
  </p:clrMapOvr>
</p:sld>
</file>