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3b726d20c942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6f6ab0973b4aa0"/>
  </p:sldMasterIdLst>
  <p:sldIdLst>
    <p:sldId xmlns:r="http://schemas.openxmlformats.org/officeDocument/2006/relationships" id="256" r:id="Rf8ebf3fb20ae450f"/>
    <p:sldId xmlns:r="http://schemas.openxmlformats.org/officeDocument/2006/relationships" id="257" r:id="Rde7c4c4935944c59"/>
    <p:sldId xmlns:r="http://schemas.openxmlformats.org/officeDocument/2006/relationships" id="258" r:id="Rb9a76c677a654caf"/>
    <p:sldId xmlns:r="http://schemas.openxmlformats.org/officeDocument/2006/relationships" id="259" r:id="R7aa2d1ebdf414a35"/>
    <p:sldId xmlns:r="http://schemas.openxmlformats.org/officeDocument/2006/relationships" id="260" r:id="Rdc8ce99dd2e04e1e"/>
    <p:sldId xmlns:r="http://schemas.openxmlformats.org/officeDocument/2006/relationships" id="261" r:id="R7c1ce08152824998"/>
    <p:sldId xmlns:r="http://schemas.openxmlformats.org/officeDocument/2006/relationships" id="262" r:id="R1089af69747240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6f6ab0973b4aa0" /><Relationship Type="http://schemas.openxmlformats.org/officeDocument/2006/relationships/slide" Target="/ppt/slides/slide1.xml" Id="Rf8ebf3fb20ae450f" /><Relationship Type="http://schemas.openxmlformats.org/officeDocument/2006/relationships/slide" Target="/ppt/slides/slide2.xml" Id="Rde7c4c4935944c59" /><Relationship Type="http://schemas.openxmlformats.org/officeDocument/2006/relationships/slide" Target="/ppt/slides/slide3.xml" Id="Rb9a76c677a654caf" /><Relationship Type="http://schemas.openxmlformats.org/officeDocument/2006/relationships/slide" Target="/ppt/slides/slide4.xml" Id="R7aa2d1ebdf414a35" /><Relationship Type="http://schemas.openxmlformats.org/officeDocument/2006/relationships/slide" Target="/ppt/slides/slide5.xml" Id="Rdc8ce99dd2e04e1e" /><Relationship Type="http://schemas.openxmlformats.org/officeDocument/2006/relationships/slide" Target="/ppt/slides/slide6.xml" Id="R7c1ce08152824998" /><Relationship Type="http://schemas.openxmlformats.org/officeDocument/2006/relationships/slide" Target="/ppt/slides/slide7.xml" Id="R1089af69747240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91b6370e024f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e99d802c6e4d4c" /><Relationship Type="http://schemas.openxmlformats.org/officeDocument/2006/relationships/theme" Target="/ppt/slideMasters/theme/theme1.xml" Id="R649563ec199e4c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e99d802c6e4d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ba70e07a5e437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32e278d4184e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c67f51f48c46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22f7df124b4f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50d14e6c149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beb255328a481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fe75a567c046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ROSGAARD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ROSGAARD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42 965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36 557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1 340 805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1 536 413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RØSGAARD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ROSGAARD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Bygdøy allé 115A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928 126 293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ROSGAARD HOLDING AS</a:t>
            </a:r>
          </a:p>
        </p:txBody>
      </p:sp>
    </p:spTree>
  </p:cSld>
  <p:clrMapOvr>
    <a:masterClrMapping xmlns:a="http://schemas.openxmlformats.org/drawingml/2006/main"/>
  </p:clrMapOvr>
</p:sld>
</file>