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36d01f444c42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c6eef630594deb"/>
  </p:sldMasterIdLst>
  <p:sldIdLst>
    <p:sldId xmlns:r="http://schemas.openxmlformats.org/officeDocument/2006/relationships" id="256" r:id="R43a73d07827d40aa"/>
    <p:sldId xmlns:r="http://schemas.openxmlformats.org/officeDocument/2006/relationships" id="257" r:id="Rcec284531ec94e34"/>
    <p:sldId xmlns:r="http://schemas.openxmlformats.org/officeDocument/2006/relationships" id="258" r:id="R68bd36e13f324427"/>
    <p:sldId xmlns:r="http://schemas.openxmlformats.org/officeDocument/2006/relationships" id="259" r:id="R5a0331e43ce84787"/>
    <p:sldId xmlns:r="http://schemas.openxmlformats.org/officeDocument/2006/relationships" id="260" r:id="R3588b46a86664395"/>
    <p:sldId xmlns:r="http://schemas.openxmlformats.org/officeDocument/2006/relationships" id="261" r:id="R57bd55b3a77142f1"/>
    <p:sldId xmlns:r="http://schemas.openxmlformats.org/officeDocument/2006/relationships" id="262" r:id="R1197214e2f5148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c6eef630594deb" /><Relationship Type="http://schemas.openxmlformats.org/officeDocument/2006/relationships/slide" Target="/ppt/slides/slide1.xml" Id="R43a73d07827d40aa" /><Relationship Type="http://schemas.openxmlformats.org/officeDocument/2006/relationships/slide" Target="/ppt/slides/slide2.xml" Id="Rcec284531ec94e34" /><Relationship Type="http://schemas.openxmlformats.org/officeDocument/2006/relationships/slide" Target="/ppt/slides/slide3.xml" Id="R68bd36e13f324427" /><Relationship Type="http://schemas.openxmlformats.org/officeDocument/2006/relationships/slide" Target="/ppt/slides/slide4.xml" Id="R5a0331e43ce84787" /><Relationship Type="http://schemas.openxmlformats.org/officeDocument/2006/relationships/slide" Target="/ppt/slides/slide5.xml" Id="R3588b46a86664395" /><Relationship Type="http://schemas.openxmlformats.org/officeDocument/2006/relationships/slide" Target="/ppt/slides/slide6.xml" Id="R57bd55b3a77142f1" /><Relationship Type="http://schemas.openxmlformats.org/officeDocument/2006/relationships/slide" Target="/ppt/slides/slide7.xml" Id="R1197214e2f5148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7879e6eb554d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79d9f3a8c4ee8" /><Relationship Type="http://schemas.openxmlformats.org/officeDocument/2006/relationships/theme" Target="/ppt/slideMasters/theme/theme1.xml" Id="R43d5de7125634b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579d9f3a8c4e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df6c19b0d4d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5b57b89124f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309b9ebec43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96757870e47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8d014d4614e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4f9c760d646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842a9096c46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ARCTIC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INVEST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900 445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3 655 212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14 896 323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PETS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Diseplassveien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3612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928 126 374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INVEST AS</a:t>
            </a:r>
          </a:p>
        </p:txBody>
      </p:sp>
    </p:spTree>
  </p:cSld>
  <p:clrMapOvr>
    <a:masterClrMapping xmlns:a="http://schemas.openxmlformats.org/drawingml/2006/main"/>
  </p:clrMapOvr>
</p:sld>
</file>