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743ceb365449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1125695d044191"/>
  </p:sldMasterIdLst>
  <p:sldIdLst>
    <p:sldId xmlns:r="http://schemas.openxmlformats.org/officeDocument/2006/relationships" id="256" r:id="R91f3e9d665784512"/>
    <p:sldId xmlns:r="http://schemas.openxmlformats.org/officeDocument/2006/relationships" id="257" r:id="R5484e5f3561544e5"/>
    <p:sldId xmlns:r="http://schemas.openxmlformats.org/officeDocument/2006/relationships" id="258" r:id="R429282543e9e4576"/>
    <p:sldId xmlns:r="http://schemas.openxmlformats.org/officeDocument/2006/relationships" id="259" r:id="Re5a894285fa348a6"/>
    <p:sldId xmlns:r="http://schemas.openxmlformats.org/officeDocument/2006/relationships" id="260" r:id="Rf80d5113d6a64ceb"/>
    <p:sldId xmlns:r="http://schemas.openxmlformats.org/officeDocument/2006/relationships" id="261" r:id="Rb23d450749584735"/>
    <p:sldId xmlns:r="http://schemas.openxmlformats.org/officeDocument/2006/relationships" id="262" r:id="Ra8332a4eaf0343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125695d044191" /><Relationship Type="http://schemas.openxmlformats.org/officeDocument/2006/relationships/slide" Target="/ppt/slides/slide1.xml" Id="R91f3e9d665784512" /><Relationship Type="http://schemas.openxmlformats.org/officeDocument/2006/relationships/slide" Target="/ppt/slides/slide2.xml" Id="R5484e5f3561544e5" /><Relationship Type="http://schemas.openxmlformats.org/officeDocument/2006/relationships/slide" Target="/ppt/slides/slide3.xml" Id="R429282543e9e4576" /><Relationship Type="http://schemas.openxmlformats.org/officeDocument/2006/relationships/slide" Target="/ppt/slides/slide4.xml" Id="Re5a894285fa348a6" /><Relationship Type="http://schemas.openxmlformats.org/officeDocument/2006/relationships/slide" Target="/ppt/slides/slide5.xml" Id="Rf80d5113d6a64ceb" /><Relationship Type="http://schemas.openxmlformats.org/officeDocument/2006/relationships/slide" Target="/ppt/slides/slide6.xml" Id="Rb23d450749584735" /><Relationship Type="http://schemas.openxmlformats.org/officeDocument/2006/relationships/slide" Target="/ppt/slides/slide7.xml" Id="Ra8332a4eaf0343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d73b6e8e84d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8ade87c234403" /><Relationship Type="http://schemas.openxmlformats.org/officeDocument/2006/relationships/theme" Target="/ppt/slideMasters/theme/theme1.xml" Id="R3a7a6ec60b2746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a8ade87c2344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2f22fdb734e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826178eee40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f8b2f13144a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fe31f61fb41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507d00f2c41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84b55dcd649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e39308c0d4b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FISCHER PANDA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FISCHER PANDA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FISCHER PANDA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FISCHER PANDA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FISCHER PANDA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FISCHER PANDA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30 681 171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4 363 544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3 187 970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8 598 013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FISCHER PANDA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BOLSTAD LUNDGÅRD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FISCHER PANDA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3, Markveien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928 126 552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FISCHER PANDA NORGE AS</a:t>
            </a:r>
          </a:p>
        </p:txBody>
      </p:sp>
    </p:spTree>
  </p:cSld>
  <p:clrMapOvr>
    <a:masterClrMapping xmlns:a="http://schemas.openxmlformats.org/drawingml/2006/main"/>
  </p:clrMapOvr>
</p:sld>
</file>