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bd853961e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1fe54cfd24236"/>
  </p:sldMasterIdLst>
  <p:sldIdLst>
    <p:sldId xmlns:r="http://schemas.openxmlformats.org/officeDocument/2006/relationships" id="256" r:id="R3f40568130834356"/>
    <p:sldId xmlns:r="http://schemas.openxmlformats.org/officeDocument/2006/relationships" id="257" r:id="R3d9542bde39e4709"/>
    <p:sldId xmlns:r="http://schemas.openxmlformats.org/officeDocument/2006/relationships" id="258" r:id="R0ea97ac6e45f46c4"/>
    <p:sldId xmlns:r="http://schemas.openxmlformats.org/officeDocument/2006/relationships" id="259" r:id="Rec41f81daeb349ce"/>
    <p:sldId xmlns:r="http://schemas.openxmlformats.org/officeDocument/2006/relationships" id="260" r:id="Rc610ea5dfea24897"/>
    <p:sldId xmlns:r="http://schemas.openxmlformats.org/officeDocument/2006/relationships" id="261" r:id="Re93bd1117e1448f5"/>
    <p:sldId xmlns:r="http://schemas.openxmlformats.org/officeDocument/2006/relationships" id="262" r:id="R642a6dc4a0bf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1fe54cfd24236" /><Relationship Type="http://schemas.openxmlformats.org/officeDocument/2006/relationships/slide" Target="/ppt/slides/slide1.xml" Id="R3f40568130834356" /><Relationship Type="http://schemas.openxmlformats.org/officeDocument/2006/relationships/slide" Target="/ppt/slides/slide2.xml" Id="R3d9542bde39e4709" /><Relationship Type="http://schemas.openxmlformats.org/officeDocument/2006/relationships/slide" Target="/ppt/slides/slide3.xml" Id="R0ea97ac6e45f46c4" /><Relationship Type="http://schemas.openxmlformats.org/officeDocument/2006/relationships/slide" Target="/ppt/slides/slide4.xml" Id="Rec41f81daeb349ce" /><Relationship Type="http://schemas.openxmlformats.org/officeDocument/2006/relationships/slide" Target="/ppt/slides/slide5.xml" Id="Rc610ea5dfea24897" /><Relationship Type="http://schemas.openxmlformats.org/officeDocument/2006/relationships/slide" Target="/ppt/slides/slide6.xml" Id="Re93bd1117e1448f5" /><Relationship Type="http://schemas.openxmlformats.org/officeDocument/2006/relationships/slide" Target="/ppt/slides/slide7.xml" Id="R642a6dc4a0bf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29b239ec7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16762f064928" /><Relationship Type="http://schemas.openxmlformats.org/officeDocument/2006/relationships/theme" Target="/ppt/slideMasters/theme/theme1.xml" Id="Rd0713cfadbc5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316762f06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c8fc7639b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5063445dc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3eae335c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3e155ab4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5fe5868f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4121feaa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b5484c46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AGENCY ACADEMY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AGENCY ACADEMY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11 119 474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7 666 141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ATTEVALLO AB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PANOV CO.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Helsethagan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928 127 346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