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42db1006d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49cd8a68142e7"/>
  </p:sldMasterIdLst>
  <p:sldIdLst>
    <p:sldId xmlns:r="http://schemas.openxmlformats.org/officeDocument/2006/relationships" id="256" r:id="Rec4c36f420c64a95"/>
    <p:sldId xmlns:r="http://schemas.openxmlformats.org/officeDocument/2006/relationships" id="257" r:id="Ree59f26ae54d4468"/>
    <p:sldId xmlns:r="http://schemas.openxmlformats.org/officeDocument/2006/relationships" id="258" r:id="Re0efecd9fec34c8d"/>
    <p:sldId xmlns:r="http://schemas.openxmlformats.org/officeDocument/2006/relationships" id="259" r:id="R5b5138cd46d341a7"/>
    <p:sldId xmlns:r="http://schemas.openxmlformats.org/officeDocument/2006/relationships" id="260" r:id="Rab95a91ee7714540"/>
    <p:sldId xmlns:r="http://schemas.openxmlformats.org/officeDocument/2006/relationships" id="261" r:id="R1bce91a2256a40aa"/>
    <p:sldId xmlns:r="http://schemas.openxmlformats.org/officeDocument/2006/relationships" id="262" r:id="R58bc053de8a5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49cd8a68142e7" /><Relationship Type="http://schemas.openxmlformats.org/officeDocument/2006/relationships/slide" Target="/ppt/slides/slide1.xml" Id="Rec4c36f420c64a95" /><Relationship Type="http://schemas.openxmlformats.org/officeDocument/2006/relationships/slide" Target="/ppt/slides/slide2.xml" Id="Ree59f26ae54d4468" /><Relationship Type="http://schemas.openxmlformats.org/officeDocument/2006/relationships/slide" Target="/ppt/slides/slide3.xml" Id="Re0efecd9fec34c8d" /><Relationship Type="http://schemas.openxmlformats.org/officeDocument/2006/relationships/slide" Target="/ppt/slides/slide4.xml" Id="R5b5138cd46d341a7" /><Relationship Type="http://schemas.openxmlformats.org/officeDocument/2006/relationships/slide" Target="/ppt/slides/slide5.xml" Id="Rab95a91ee7714540" /><Relationship Type="http://schemas.openxmlformats.org/officeDocument/2006/relationships/slide" Target="/ppt/slides/slide6.xml" Id="R1bce91a2256a40aa" /><Relationship Type="http://schemas.openxmlformats.org/officeDocument/2006/relationships/slide" Target="/ppt/slides/slide7.xml" Id="R58bc053de8a5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cb6003539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2c98f78964d8c" /><Relationship Type="http://schemas.openxmlformats.org/officeDocument/2006/relationships/theme" Target="/ppt/slideMasters/theme/theme1.xml" Id="Ra53c429b8882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2c98f7896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4db3b3130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c4cccd0a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6eeb4c42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a2cd664d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9b2d26e1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58b4107a5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9e5a22743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AGENCY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AGENCY ACADEMY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ATTEVALLO AB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PANOV CO.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Helsethagan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