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4483a5742846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f64bd6c43d4c43"/>
  </p:sldMasterIdLst>
  <p:sldIdLst>
    <p:sldId xmlns:r="http://schemas.openxmlformats.org/officeDocument/2006/relationships" id="256" r:id="Rcd84fca05d5340fa"/>
    <p:sldId xmlns:r="http://schemas.openxmlformats.org/officeDocument/2006/relationships" id="257" r:id="R7e37b22eb9634ee8"/>
    <p:sldId xmlns:r="http://schemas.openxmlformats.org/officeDocument/2006/relationships" id="258" r:id="R65987d63fe8349cf"/>
    <p:sldId xmlns:r="http://schemas.openxmlformats.org/officeDocument/2006/relationships" id="259" r:id="R71c760835b174eaf"/>
    <p:sldId xmlns:r="http://schemas.openxmlformats.org/officeDocument/2006/relationships" id="260" r:id="R25d00b6cc9264f7e"/>
    <p:sldId xmlns:r="http://schemas.openxmlformats.org/officeDocument/2006/relationships" id="261" r:id="Rc14d228747204370"/>
    <p:sldId xmlns:r="http://schemas.openxmlformats.org/officeDocument/2006/relationships" id="262" r:id="R000574f666d34a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64bd6c43d4c43" /><Relationship Type="http://schemas.openxmlformats.org/officeDocument/2006/relationships/slide" Target="/ppt/slides/slide1.xml" Id="Rcd84fca05d5340fa" /><Relationship Type="http://schemas.openxmlformats.org/officeDocument/2006/relationships/slide" Target="/ppt/slides/slide2.xml" Id="R7e37b22eb9634ee8" /><Relationship Type="http://schemas.openxmlformats.org/officeDocument/2006/relationships/slide" Target="/ppt/slides/slide3.xml" Id="R65987d63fe8349cf" /><Relationship Type="http://schemas.openxmlformats.org/officeDocument/2006/relationships/slide" Target="/ppt/slides/slide4.xml" Id="R71c760835b174eaf" /><Relationship Type="http://schemas.openxmlformats.org/officeDocument/2006/relationships/slide" Target="/ppt/slides/slide5.xml" Id="R25d00b6cc9264f7e" /><Relationship Type="http://schemas.openxmlformats.org/officeDocument/2006/relationships/slide" Target="/ppt/slides/slide6.xml" Id="Rc14d228747204370" /><Relationship Type="http://schemas.openxmlformats.org/officeDocument/2006/relationships/slide" Target="/ppt/slides/slide7.xml" Id="R000574f666d34a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df2fe607c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7a21a3dc84424" /><Relationship Type="http://schemas.openxmlformats.org/officeDocument/2006/relationships/theme" Target="/ppt/slideMasters/theme/theme1.xml" Id="R582700879948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7a21a3dc844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e2bbbbd2645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78c3ec583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ca3fdf5374e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c5403a5bd4f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e353df91f47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f6b4ac83d47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b9a753fe342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DIYAR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DIYAR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DIYAR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DIYAR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DIYAR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DIYAR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2 227 428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−1 018 866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−1 355 723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1 112 246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DIYAR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ZANA KEMAL TAHER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DIYAR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Tryggvasons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928 127 656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DIYAR AS</a:t>
            </a:r>
          </a:p>
        </p:txBody>
      </p:sp>
    </p:spTree>
  </p:cSld>
  <p:clrMapOvr>
    <a:masterClrMapping xmlns:a="http://schemas.openxmlformats.org/drawingml/2006/main"/>
  </p:clrMapOvr>
</p:sld>
</file>