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b75d3790b4c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49d9f9be24096"/>
  </p:sldMasterIdLst>
  <p:sldIdLst>
    <p:sldId xmlns:r="http://schemas.openxmlformats.org/officeDocument/2006/relationships" id="256" r:id="R5e5085cef9214cb1"/>
    <p:sldId xmlns:r="http://schemas.openxmlformats.org/officeDocument/2006/relationships" id="257" r:id="R1196bce2683a4994"/>
    <p:sldId xmlns:r="http://schemas.openxmlformats.org/officeDocument/2006/relationships" id="258" r:id="R049aef3195d04e93"/>
    <p:sldId xmlns:r="http://schemas.openxmlformats.org/officeDocument/2006/relationships" id="259" r:id="R2f0977bdc413412c"/>
    <p:sldId xmlns:r="http://schemas.openxmlformats.org/officeDocument/2006/relationships" id="260" r:id="R4b6ceefff3f94ab7"/>
    <p:sldId xmlns:r="http://schemas.openxmlformats.org/officeDocument/2006/relationships" id="261" r:id="Rcef1c0578ac94108"/>
    <p:sldId xmlns:r="http://schemas.openxmlformats.org/officeDocument/2006/relationships" id="262" r:id="R82d3af706ca9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49d9f9be24096" /><Relationship Type="http://schemas.openxmlformats.org/officeDocument/2006/relationships/slide" Target="/ppt/slides/slide1.xml" Id="R5e5085cef9214cb1" /><Relationship Type="http://schemas.openxmlformats.org/officeDocument/2006/relationships/slide" Target="/ppt/slides/slide2.xml" Id="R1196bce2683a4994" /><Relationship Type="http://schemas.openxmlformats.org/officeDocument/2006/relationships/slide" Target="/ppt/slides/slide3.xml" Id="R049aef3195d04e93" /><Relationship Type="http://schemas.openxmlformats.org/officeDocument/2006/relationships/slide" Target="/ppt/slides/slide4.xml" Id="R2f0977bdc413412c" /><Relationship Type="http://schemas.openxmlformats.org/officeDocument/2006/relationships/slide" Target="/ppt/slides/slide5.xml" Id="R4b6ceefff3f94ab7" /><Relationship Type="http://schemas.openxmlformats.org/officeDocument/2006/relationships/slide" Target="/ppt/slides/slide6.xml" Id="Rcef1c0578ac94108" /><Relationship Type="http://schemas.openxmlformats.org/officeDocument/2006/relationships/slide" Target="/ppt/slides/slide7.xml" Id="R82d3af706ca9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8fa1ec50343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42cadfc494b55" /><Relationship Type="http://schemas.openxmlformats.org/officeDocument/2006/relationships/theme" Target="/ppt/slideMasters/theme/theme1.xml" Id="R91c9c9fe8388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142cadfc494b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0c348badb4c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8c855646343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511293a89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ecb867da840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3722e50ce45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06448d2df43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e32118d0e4a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OMNI CONSUMER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OMNI CONSUMER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HELGESEN HAKESTAD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Saxes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928 149 315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